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7"/>
  </p:notesMasterIdLst>
  <p:sldIdLst>
    <p:sldId id="261" r:id="rId5"/>
    <p:sldId id="262" r:id="rId6"/>
  </p:sldIdLst>
  <p:sldSz cx="9906000" cy="6858000" type="A4"/>
  <p:notesSz cx="6792913" cy="9925050"/>
  <p:defaultTextStyle>
    <a:defPPr>
      <a:defRPr lang="fr-FR"/>
    </a:defPPr>
    <a:lvl1pPr marL="0" algn="l" defTabSz="445038" rtl="0" eaLnBrk="1" latinLnBrk="0" hangingPunct="1">
      <a:defRPr sz="876" kern="1200">
        <a:solidFill>
          <a:schemeClr val="tx1"/>
        </a:solidFill>
        <a:latin typeface="+mn-lt"/>
        <a:ea typeface="+mn-ea"/>
        <a:cs typeface="+mn-cs"/>
      </a:defRPr>
    </a:lvl1pPr>
    <a:lvl2pPr marL="222519" algn="l" defTabSz="445038" rtl="0" eaLnBrk="1" latinLnBrk="0" hangingPunct="1">
      <a:defRPr sz="876" kern="1200">
        <a:solidFill>
          <a:schemeClr val="tx1"/>
        </a:solidFill>
        <a:latin typeface="+mn-lt"/>
        <a:ea typeface="+mn-ea"/>
        <a:cs typeface="+mn-cs"/>
      </a:defRPr>
    </a:lvl2pPr>
    <a:lvl3pPr marL="445038" algn="l" defTabSz="445038" rtl="0" eaLnBrk="1" latinLnBrk="0" hangingPunct="1">
      <a:defRPr sz="876" kern="1200">
        <a:solidFill>
          <a:schemeClr val="tx1"/>
        </a:solidFill>
        <a:latin typeface="+mn-lt"/>
        <a:ea typeface="+mn-ea"/>
        <a:cs typeface="+mn-cs"/>
      </a:defRPr>
    </a:lvl3pPr>
    <a:lvl4pPr marL="667558" algn="l" defTabSz="445038" rtl="0" eaLnBrk="1" latinLnBrk="0" hangingPunct="1">
      <a:defRPr sz="876" kern="1200">
        <a:solidFill>
          <a:schemeClr val="tx1"/>
        </a:solidFill>
        <a:latin typeface="+mn-lt"/>
        <a:ea typeface="+mn-ea"/>
        <a:cs typeface="+mn-cs"/>
      </a:defRPr>
    </a:lvl4pPr>
    <a:lvl5pPr marL="890077" algn="l" defTabSz="445038" rtl="0" eaLnBrk="1" latinLnBrk="0" hangingPunct="1">
      <a:defRPr sz="876" kern="1200">
        <a:solidFill>
          <a:schemeClr val="tx1"/>
        </a:solidFill>
        <a:latin typeface="+mn-lt"/>
        <a:ea typeface="+mn-ea"/>
        <a:cs typeface="+mn-cs"/>
      </a:defRPr>
    </a:lvl5pPr>
    <a:lvl6pPr marL="1112596" algn="l" defTabSz="445038" rtl="0" eaLnBrk="1" latinLnBrk="0" hangingPunct="1">
      <a:defRPr sz="876" kern="1200">
        <a:solidFill>
          <a:schemeClr val="tx1"/>
        </a:solidFill>
        <a:latin typeface="+mn-lt"/>
        <a:ea typeface="+mn-ea"/>
        <a:cs typeface="+mn-cs"/>
      </a:defRPr>
    </a:lvl6pPr>
    <a:lvl7pPr marL="1335115" algn="l" defTabSz="445038" rtl="0" eaLnBrk="1" latinLnBrk="0" hangingPunct="1">
      <a:defRPr sz="876" kern="1200">
        <a:solidFill>
          <a:schemeClr val="tx1"/>
        </a:solidFill>
        <a:latin typeface="+mn-lt"/>
        <a:ea typeface="+mn-ea"/>
        <a:cs typeface="+mn-cs"/>
      </a:defRPr>
    </a:lvl7pPr>
    <a:lvl8pPr marL="1557635" algn="l" defTabSz="445038" rtl="0" eaLnBrk="1" latinLnBrk="0" hangingPunct="1">
      <a:defRPr sz="876" kern="1200">
        <a:solidFill>
          <a:schemeClr val="tx1"/>
        </a:solidFill>
        <a:latin typeface="+mn-lt"/>
        <a:ea typeface="+mn-ea"/>
        <a:cs typeface="+mn-cs"/>
      </a:defRPr>
    </a:lvl8pPr>
    <a:lvl9pPr marL="1780154" algn="l" defTabSz="445038" rtl="0" eaLnBrk="1" latinLnBrk="0" hangingPunct="1">
      <a:defRPr sz="87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" userDrawn="1">
          <p15:clr>
            <a:srgbClr val="A4A3A4"/>
          </p15:clr>
        </p15:guide>
        <p15:guide id="2" pos="5526" userDrawn="1">
          <p15:clr>
            <a:srgbClr val="A4A3A4"/>
          </p15:clr>
        </p15:guide>
        <p15:guide id="3" pos="6202" userDrawn="1">
          <p15:clr>
            <a:srgbClr val="A4A3A4"/>
          </p15:clr>
        </p15:guide>
        <p15:guide id="4" orient="horz" pos="4278" userDrawn="1">
          <p15:clr>
            <a:srgbClr val="A4A3A4"/>
          </p15:clr>
        </p15:guide>
        <p15:guide id="5" orient="horz" pos="34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E028"/>
    <a:srgbClr val="FBFBBF"/>
    <a:srgbClr val="E0F6FE"/>
    <a:srgbClr val="E94E1A"/>
    <a:srgbClr val="0F70B7"/>
    <a:srgbClr val="F39F0C"/>
    <a:srgbClr val="E5C910"/>
    <a:srgbClr val="1B509B"/>
    <a:srgbClr val="31B2B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52FEA0-5D96-473E-B21B-4606AC9A8506}" v="18" dt="2025-09-25T14:47:59.1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304" autoAdjust="0"/>
    <p:restoredTop sz="94668"/>
  </p:normalViewPr>
  <p:slideViewPr>
    <p:cSldViewPr snapToGrid="0" snapToObjects="1" showGuides="1">
      <p:cViewPr varScale="1">
        <p:scale>
          <a:sx n="108" d="100"/>
          <a:sy n="108" d="100"/>
        </p:scale>
        <p:origin x="636" y="108"/>
      </p:cViewPr>
      <p:guideLst>
        <p:guide orient="horz" pos="32"/>
        <p:guide pos="5526"/>
        <p:guide pos="6202"/>
        <p:guide orient="horz" pos="4278"/>
        <p:guide orient="horz" pos="34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2" y="8"/>
            <a:ext cx="2943595" cy="497976"/>
          </a:xfrm>
          <a:prstGeom prst="rect">
            <a:avLst/>
          </a:prstGeom>
        </p:spPr>
        <p:txBody>
          <a:bodyPr vert="horz" lIns="91319" tIns="45661" rIns="91319" bIns="45661" rtlCol="0"/>
          <a:lstStyle>
            <a:lvl1pPr algn="l">
              <a:defRPr sz="11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7758" y="8"/>
            <a:ext cx="2943595" cy="497976"/>
          </a:xfrm>
          <a:prstGeom prst="rect">
            <a:avLst/>
          </a:prstGeom>
        </p:spPr>
        <p:txBody>
          <a:bodyPr vert="horz" lIns="91319" tIns="45661" rIns="91319" bIns="45661" rtlCol="0"/>
          <a:lstStyle>
            <a:lvl1pPr algn="r">
              <a:defRPr sz="1100"/>
            </a:lvl1pPr>
          </a:lstStyle>
          <a:p>
            <a:fld id="{8E164CF2-8695-4418-9D10-7B197442518C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76313" y="1241425"/>
            <a:ext cx="4840287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19" tIns="45661" rIns="91319" bIns="45661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292" y="4776434"/>
            <a:ext cx="5434330" cy="3907989"/>
          </a:xfrm>
          <a:prstGeom prst="rect">
            <a:avLst/>
          </a:prstGeom>
        </p:spPr>
        <p:txBody>
          <a:bodyPr vert="horz" lIns="91319" tIns="45661" rIns="91319" bIns="45661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2" y="9427079"/>
            <a:ext cx="2943595" cy="497975"/>
          </a:xfrm>
          <a:prstGeom prst="rect">
            <a:avLst/>
          </a:prstGeom>
        </p:spPr>
        <p:txBody>
          <a:bodyPr vert="horz" lIns="91319" tIns="45661" rIns="91319" bIns="45661" rtlCol="0" anchor="b"/>
          <a:lstStyle>
            <a:lvl1pPr algn="l">
              <a:defRPr sz="11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7758" y="9427079"/>
            <a:ext cx="2943595" cy="497975"/>
          </a:xfrm>
          <a:prstGeom prst="rect">
            <a:avLst/>
          </a:prstGeom>
        </p:spPr>
        <p:txBody>
          <a:bodyPr vert="horz" lIns="91319" tIns="45661" rIns="91319" bIns="45661" rtlCol="0" anchor="b"/>
          <a:lstStyle>
            <a:lvl1pPr algn="r">
              <a:defRPr sz="1100"/>
            </a:lvl1pPr>
          </a:lstStyle>
          <a:p>
            <a:fld id="{FFCCD6D9-E5F2-457E-A5B1-1E11B442061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1680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45038" rtl="0" eaLnBrk="1" latinLnBrk="0" hangingPunct="1">
      <a:defRPr sz="584" kern="1200">
        <a:solidFill>
          <a:schemeClr val="tx1"/>
        </a:solidFill>
        <a:latin typeface="+mn-lt"/>
        <a:ea typeface="+mn-ea"/>
        <a:cs typeface="+mn-cs"/>
      </a:defRPr>
    </a:lvl1pPr>
    <a:lvl2pPr marL="222519" algn="l" defTabSz="445038" rtl="0" eaLnBrk="1" latinLnBrk="0" hangingPunct="1">
      <a:defRPr sz="584" kern="1200">
        <a:solidFill>
          <a:schemeClr val="tx1"/>
        </a:solidFill>
        <a:latin typeface="+mn-lt"/>
        <a:ea typeface="+mn-ea"/>
        <a:cs typeface="+mn-cs"/>
      </a:defRPr>
    </a:lvl2pPr>
    <a:lvl3pPr marL="445038" algn="l" defTabSz="445038" rtl="0" eaLnBrk="1" latinLnBrk="0" hangingPunct="1">
      <a:defRPr sz="584" kern="1200">
        <a:solidFill>
          <a:schemeClr val="tx1"/>
        </a:solidFill>
        <a:latin typeface="+mn-lt"/>
        <a:ea typeface="+mn-ea"/>
        <a:cs typeface="+mn-cs"/>
      </a:defRPr>
    </a:lvl3pPr>
    <a:lvl4pPr marL="667558" algn="l" defTabSz="445038" rtl="0" eaLnBrk="1" latinLnBrk="0" hangingPunct="1">
      <a:defRPr sz="584" kern="1200">
        <a:solidFill>
          <a:schemeClr val="tx1"/>
        </a:solidFill>
        <a:latin typeface="+mn-lt"/>
        <a:ea typeface="+mn-ea"/>
        <a:cs typeface="+mn-cs"/>
      </a:defRPr>
    </a:lvl4pPr>
    <a:lvl5pPr marL="890077" algn="l" defTabSz="445038" rtl="0" eaLnBrk="1" latinLnBrk="0" hangingPunct="1">
      <a:defRPr sz="584" kern="1200">
        <a:solidFill>
          <a:schemeClr val="tx1"/>
        </a:solidFill>
        <a:latin typeface="+mn-lt"/>
        <a:ea typeface="+mn-ea"/>
        <a:cs typeface="+mn-cs"/>
      </a:defRPr>
    </a:lvl5pPr>
    <a:lvl6pPr marL="1112596" algn="l" defTabSz="445038" rtl="0" eaLnBrk="1" latinLnBrk="0" hangingPunct="1">
      <a:defRPr sz="584" kern="1200">
        <a:solidFill>
          <a:schemeClr val="tx1"/>
        </a:solidFill>
        <a:latin typeface="+mn-lt"/>
        <a:ea typeface="+mn-ea"/>
        <a:cs typeface="+mn-cs"/>
      </a:defRPr>
    </a:lvl6pPr>
    <a:lvl7pPr marL="1335115" algn="l" defTabSz="445038" rtl="0" eaLnBrk="1" latinLnBrk="0" hangingPunct="1">
      <a:defRPr sz="584" kern="1200">
        <a:solidFill>
          <a:schemeClr val="tx1"/>
        </a:solidFill>
        <a:latin typeface="+mn-lt"/>
        <a:ea typeface="+mn-ea"/>
        <a:cs typeface="+mn-cs"/>
      </a:defRPr>
    </a:lvl7pPr>
    <a:lvl8pPr marL="1557635" algn="l" defTabSz="445038" rtl="0" eaLnBrk="1" latinLnBrk="0" hangingPunct="1">
      <a:defRPr sz="584" kern="1200">
        <a:solidFill>
          <a:schemeClr val="tx1"/>
        </a:solidFill>
        <a:latin typeface="+mn-lt"/>
        <a:ea typeface="+mn-ea"/>
        <a:cs typeface="+mn-cs"/>
      </a:defRPr>
    </a:lvl8pPr>
    <a:lvl9pPr marL="1780154" algn="l" defTabSz="445038" rtl="0" eaLnBrk="1" latinLnBrk="0" hangingPunct="1">
      <a:defRPr sz="58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76313" y="1241425"/>
            <a:ext cx="4840287" cy="3351213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CCD6D9-E5F2-457E-A5B1-1E11B442061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9086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76313" y="1241425"/>
            <a:ext cx="4840287" cy="3351213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CCD6D9-E5F2-457E-A5B1-1E11B442061E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7764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4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9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2" indent="0" algn="ctr">
              <a:buNone/>
              <a:defRPr sz="1800"/>
            </a:lvl3pPr>
            <a:lvl4pPr marL="1371619" indent="0" algn="ctr">
              <a:buNone/>
              <a:defRPr sz="1601"/>
            </a:lvl4pPr>
            <a:lvl5pPr marL="1828825" indent="0" algn="ctr">
              <a:buNone/>
              <a:defRPr sz="1601"/>
            </a:lvl5pPr>
            <a:lvl6pPr marL="2286031" indent="0" algn="ctr">
              <a:buNone/>
              <a:defRPr sz="1601"/>
            </a:lvl6pPr>
            <a:lvl7pPr marL="2743237" indent="0" algn="ctr">
              <a:buNone/>
              <a:defRPr sz="1601"/>
            </a:lvl7pPr>
            <a:lvl8pPr marL="3200444" indent="0" algn="ctr">
              <a:buNone/>
              <a:defRPr sz="1601"/>
            </a:lvl8pPr>
            <a:lvl9pPr marL="3657650" indent="0" algn="ctr">
              <a:buNone/>
              <a:defRPr sz="1601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E6CE-BFAE-0746-BC52-7817F0FABC9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3056A-0F7D-034C-81DD-EB75E244E4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8924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E6CE-BFAE-0746-BC52-7817F0FABC9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3056A-0F7D-034C-81DD-EB75E244E4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6076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5126"/>
            <a:ext cx="2135982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9" y="365126"/>
            <a:ext cx="6284118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E6CE-BFAE-0746-BC52-7817F0FABC9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3056A-0F7D-034C-81DD-EB75E244E4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2984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E6CE-BFAE-0746-BC52-7817F0FABC9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3056A-0F7D-034C-81DD-EB75E244E4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8686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80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80" y="4589466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9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4pPr>
            <a:lvl5pPr marL="182882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5pPr>
            <a:lvl6pPr marL="2286031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6pPr>
            <a:lvl7pPr marL="2743237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7pPr>
            <a:lvl8pPr marL="3200444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8pPr>
            <a:lvl9pPr marL="3657650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E6CE-BFAE-0746-BC52-7817F0FABC9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3056A-0F7D-034C-81DD-EB75E244E4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4018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9" y="1825626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6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E6CE-BFAE-0746-BC52-7817F0FABC9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3056A-0F7D-034C-81DD-EB75E244E4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3214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365128"/>
            <a:ext cx="8543925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30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2" indent="0">
              <a:buNone/>
              <a:defRPr sz="1800" b="1"/>
            </a:lvl3pPr>
            <a:lvl4pPr marL="1371619" indent="0">
              <a:buNone/>
              <a:defRPr sz="1601" b="1"/>
            </a:lvl4pPr>
            <a:lvl5pPr marL="1828825" indent="0">
              <a:buNone/>
              <a:defRPr sz="1601" b="1"/>
            </a:lvl5pPr>
            <a:lvl6pPr marL="2286031" indent="0">
              <a:buNone/>
              <a:defRPr sz="1601" b="1"/>
            </a:lvl6pPr>
            <a:lvl7pPr marL="2743237" indent="0">
              <a:buNone/>
              <a:defRPr sz="1601" b="1"/>
            </a:lvl7pPr>
            <a:lvl8pPr marL="3200444" indent="0">
              <a:buNone/>
              <a:defRPr sz="1601" b="1"/>
            </a:lvl8pPr>
            <a:lvl9pPr marL="3657650" indent="0">
              <a:buNone/>
              <a:defRPr sz="1601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30" y="2505076"/>
            <a:ext cx="4190702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4" y="1681163"/>
            <a:ext cx="421134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2" indent="0">
              <a:buNone/>
              <a:defRPr sz="1800" b="1"/>
            </a:lvl3pPr>
            <a:lvl4pPr marL="1371619" indent="0">
              <a:buNone/>
              <a:defRPr sz="1601" b="1"/>
            </a:lvl4pPr>
            <a:lvl5pPr marL="1828825" indent="0">
              <a:buNone/>
              <a:defRPr sz="1601" b="1"/>
            </a:lvl5pPr>
            <a:lvl6pPr marL="2286031" indent="0">
              <a:buNone/>
              <a:defRPr sz="1601" b="1"/>
            </a:lvl6pPr>
            <a:lvl7pPr marL="2743237" indent="0">
              <a:buNone/>
              <a:defRPr sz="1601" b="1"/>
            </a:lvl7pPr>
            <a:lvl8pPr marL="3200444" indent="0">
              <a:buNone/>
              <a:defRPr sz="1601" b="1"/>
            </a:lvl8pPr>
            <a:lvl9pPr marL="3657650" indent="0">
              <a:buNone/>
              <a:defRPr sz="1601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4" y="2505076"/>
            <a:ext cx="421134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E6CE-BFAE-0746-BC52-7817F0FABC9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3056A-0F7D-034C-81DD-EB75E244E4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0804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E6CE-BFAE-0746-BC52-7817F0FABC9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3056A-0F7D-034C-81DD-EB75E244E4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1694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E6CE-BFAE-0746-BC52-7817F0FABC9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3056A-0F7D-034C-81DD-EB75E244E4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4107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1" y="987428"/>
            <a:ext cx="50149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9" y="2057401"/>
            <a:ext cx="3194943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206" indent="0">
              <a:buNone/>
              <a:defRPr sz="1400"/>
            </a:lvl2pPr>
            <a:lvl3pPr marL="914412" indent="0">
              <a:buNone/>
              <a:defRPr sz="1200"/>
            </a:lvl3pPr>
            <a:lvl4pPr marL="1371619" indent="0">
              <a:buNone/>
              <a:defRPr sz="1000"/>
            </a:lvl4pPr>
            <a:lvl5pPr marL="1828825" indent="0">
              <a:buNone/>
              <a:defRPr sz="1000"/>
            </a:lvl5pPr>
            <a:lvl6pPr marL="2286031" indent="0">
              <a:buNone/>
              <a:defRPr sz="1000"/>
            </a:lvl6pPr>
            <a:lvl7pPr marL="2743237" indent="0">
              <a:buNone/>
              <a:defRPr sz="1000"/>
            </a:lvl7pPr>
            <a:lvl8pPr marL="3200444" indent="0">
              <a:buNone/>
              <a:defRPr sz="1000"/>
            </a:lvl8pPr>
            <a:lvl9pPr marL="365765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E6CE-BFAE-0746-BC52-7817F0FABC9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3056A-0F7D-034C-81DD-EB75E244E4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0425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1" y="987428"/>
            <a:ext cx="5014912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2" indent="0">
              <a:buNone/>
              <a:defRPr sz="2400"/>
            </a:lvl3pPr>
            <a:lvl4pPr marL="1371619" indent="0">
              <a:buNone/>
              <a:defRPr sz="2000"/>
            </a:lvl4pPr>
            <a:lvl5pPr marL="1828825" indent="0">
              <a:buNone/>
              <a:defRPr sz="2000"/>
            </a:lvl5pPr>
            <a:lvl6pPr marL="2286031" indent="0">
              <a:buNone/>
              <a:defRPr sz="2000"/>
            </a:lvl6pPr>
            <a:lvl7pPr marL="2743237" indent="0">
              <a:buNone/>
              <a:defRPr sz="2000"/>
            </a:lvl7pPr>
            <a:lvl8pPr marL="3200444" indent="0">
              <a:buNone/>
              <a:defRPr sz="2000"/>
            </a:lvl8pPr>
            <a:lvl9pPr marL="365765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9" y="2057401"/>
            <a:ext cx="3194943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206" indent="0">
              <a:buNone/>
              <a:defRPr sz="1400"/>
            </a:lvl2pPr>
            <a:lvl3pPr marL="914412" indent="0">
              <a:buNone/>
              <a:defRPr sz="1200"/>
            </a:lvl3pPr>
            <a:lvl4pPr marL="1371619" indent="0">
              <a:buNone/>
              <a:defRPr sz="1000"/>
            </a:lvl4pPr>
            <a:lvl5pPr marL="1828825" indent="0">
              <a:buNone/>
              <a:defRPr sz="1000"/>
            </a:lvl5pPr>
            <a:lvl6pPr marL="2286031" indent="0">
              <a:buNone/>
              <a:defRPr sz="1000"/>
            </a:lvl6pPr>
            <a:lvl7pPr marL="2743237" indent="0">
              <a:buNone/>
              <a:defRPr sz="1000"/>
            </a:lvl7pPr>
            <a:lvl8pPr marL="3200444" indent="0">
              <a:buNone/>
              <a:defRPr sz="1000"/>
            </a:lvl8pPr>
            <a:lvl9pPr marL="365765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9E6CE-BFAE-0746-BC52-7817F0FABC9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3056A-0F7D-034C-81DD-EB75E244E4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7075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9" y="365128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9" y="1825626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9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9E6CE-BFAE-0746-BC52-7817F0FABC9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3056A-0F7D-034C-81DD-EB75E244E4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9849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1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0" indent="-228604" algn="l" defTabSz="9144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8" indent="-228604" algn="l" defTabSz="9144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4" indent="-228604" algn="l" defTabSz="9144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40" indent="-228604" algn="l" defTabSz="9144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6" indent="-228604" algn="l" defTabSz="9144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54" indent="-228604" algn="l" defTabSz="9144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2" algn="l" defTabSz="9144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9" algn="l" defTabSz="9144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5" algn="l" defTabSz="9144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1" algn="l" defTabSz="9144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7" algn="l" defTabSz="9144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4" algn="l" defTabSz="9144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50" algn="l" defTabSz="9144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obscurité, noir, étoile">
            <a:extLst>
              <a:ext uri="{FF2B5EF4-FFF2-40B4-BE49-F238E27FC236}">
                <a16:creationId xmlns:a16="http://schemas.microsoft.com/office/drawing/2014/main" id="{5495670F-88ED-0591-607D-F78D8874D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24000"/>
            <a:ext cx="9906000" cy="9802278"/>
          </a:xfrm>
          <a:prstGeom prst="rect">
            <a:avLst/>
          </a:prstGeom>
        </p:spPr>
      </p:pic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288292D2-9515-D716-C3D9-CDA0821FB9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148B109-F370-7505-E288-9EE79556E4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21" y="0"/>
            <a:ext cx="9698557" cy="6858000"/>
          </a:xfrm>
          <a:prstGeom prst="rect">
            <a:avLst/>
          </a:prstGeom>
        </p:spPr>
      </p:pic>
      <p:graphicFrame>
        <p:nvGraphicFramePr>
          <p:cNvPr id="49" name="Tableau 5">
            <a:extLst>
              <a:ext uri="{FF2B5EF4-FFF2-40B4-BE49-F238E27FC236}">
                <a16:creationId xmlns:a16="http://schemas.microsoft.com/office/drawing/2014/main" id="{4C4D5901-4776-4E9F-933B-BCBCFECA92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670581"/>
              </p:ext>
            </p:extLst>
          </p:nvPr>
        </p:nvGraphicFramePr>
        <p:xfrm>
          <a:off x="1737360" y="2795291"/>
          <a:ext cx="7262949" cy="308855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58032">
                  <a:extLst>
                    <a:ext uri="{9D8B030D-6E8A-4147-A177-3AD203B41FA5}">
                      <a16:colId xmlns:a16="http://schemas.microsoft.com/office/drawing/2014/main" val="4094626930"/>
                    </a:ext>
                  </a:extLst>
                </a:gridCol>
                <a:gridCol w="1725619">
                  <a:extLst>
                    <a:ext uri="{9D8B030D-6E8A-4147-A177-3AD203B41FA5}">
                      <a16:colId xmlns:a16="http://schemas.microsoft.com/office/drawing/2014/main" val="2438471535"/>
                    </a:ext>
                  </a:extLst>
                </a:gridCol>
                <a:gridCol w="1754655">
                  <a:extLst>
                    <a:ext uri="{9D8B030D-6E8A-4147-A177-3AD203B41FA5}">
                      <a16:colId xmlns:a16="http://schemas.microsoft.com/office/drawing/2014/main" val="771040811"/>
                    </a:ext>
                  </a:extLst>
                </a:gridCol>
                <a:gridCol w="2124643">
                  <a:extLst>
                    <a:ext uri="{9D8B030D-6E8A-4147-A177-3AD203B41FA5}">
                      <a16:colId xmlns:a16="http://schemas.microsoft.com/office/drawing/2014/main" val="3735566570"/>
                    </a:ext>
                  </a:extLst>
                </a:gridCol>
              </a:tblGrid>
              <a:tr h="381681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solidFill>
                            <a:schemeClr val="tx1"/>
                          </a:solidFill>
                        </a:rPr>
                        <a:t>Mercredi 4</a:t>
                      </a:r>
                    </a:p>
                  </a:txBody>
                  <a:tcPr marL="31862" marR="31862" marT="15931" marB="15931">
                    <a:solidFill>
                      <a:srgbClr val="D8E0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solidFill>
                            <a:schemeClr val="tx1"/>
                          </a:solidFill>
                        </a:rPr>
                        <a:t>Mercredi 11</a:t>
                      </a:r>
                    </a:p>
                  </a:txBody>
                  <a:tcPr marL="31862" marR="31862" marT="15931" marB="15931">
                    <a:solidFill>
                      <a:srgbClr val="D8E0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solidFill>
                            <a:schemeClr val="tx1"/>
                          </a:solidFill>
                        </a:rPr>
                        <a:t> Mercredi 18</a:t>
                      </a:r>
                    </a:p>
                  </a:txBody>
                  <a:tcPr marL="31862" marR="31862" marT="15931" marB="15931">
                    <a:solidFill>
                      <a:srgbClr val="D8E0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>
                          <a:solidFill>
                            <a:schemeClr val="tx1"/>
                          </a:solidFill>
                        </a:rPr>
                        <a:t> Mercredi 25</a:t>
                      </a:r>
                    </a:p>
                    <a:p>
                      <a:pPr algn="ctr"/>
                      <a:endParaRPr lang="fr-FR" sz="1100" dirty="0">
                        <a:solidFill>
                          <a:schemeClr val="tx1"/>
                        </a:solidFill>
                      </a:endParaRPr>
                    </a:p>
                  </a:txBody>
                  <a:tcPr marL="31862" marR="31862" marT="15931" marB="15931">
                    <a:solidFill>
                      <a:srgbClr val="D8E0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1906"/>
                  </a:ext>
                </a:extLst>
              </a:tr>
              <a:tr h="1353435"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fr-FR" sz="1800" b="0" dirty="0">
                          <a:solidFill>
                            <a:schemeClr val="tx1"/>
                          </a:solidFill>
                        </a:rPr>
                        <a:t>Les monstres en furie</a:t>
                      </a:r>
                    </a:p>
                  </a:txBody>
                  <a:tcPr marL="31862" marR="31862" marT="15931" marB="15931">
                    <a:solidFill>
                      <a:srgbClr val="FBFB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fr-F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Baguette magique</a:t>
                      </a:r>
                      <a:endParaRPr lang="fr-FR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31862" marR="31862" marT="15931" marB="15931">
                    <a:solidFill>
                      <a:srgbClr val="FBFB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Création totems/</a:t>
                      </a:r>
                    </a:p>
                    <a:p>
                      <a:pPr marL="0" marR="0" lvl="0" indent="0" algn="ctr" defTabSz="9144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Construction d’épée</a:t>
                      </a:r>
                      <a:endParaRPr lang="fr-FR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31862" marR="31862" marT="15931" marB="15931">
                    <a:solidFill>
                      <a:srgbClr val="FBFB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br>
                        <a:rPr lang="fr-FR" sz="1400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fr-FR" sz="1800" b="0" dirty="0">
                          <a:solidFill>
                            <a:schemeClr val="tx1"/>
                          </a:solidFill>
                        </a:rPr>
                        <a:t>L</a:t>
                      </a:r>
                      <a:r>
                        <a:rPr lang="fr-F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icorne magique</a:t>
                      </a:r>
                      <a:endParaRPr lang="fr-FR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fr-FR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31862" marR="31862" marT="15931" marB="15931">
                    <a:solidFill>
                      <a:srgbClr val="FBFB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43398"/>
                  </a:ext>
                </a:extLst>
              </a:tr>
              <a:tr h="1353435">
                <a:tc>
                  <a:txBody>
                    <a:bodyPr/>
                    <a:lstStyle/>
                    <a:p>
                      <a:pPr algn="ctr"/>
                      <a:endParaRPr lang="fr-FR" sz="1400" b="0" dirty="0"/>
                    </a:p>
                    <a:p>
                      <a:pPr algn="ctr"/>
                      <a:endParaRPr lang="fr-FR" sz="1400" b="0" dirty="0"/>
                    </a:p>
                    <a:p>
                      <a:pPr algn="ctr"/>
                      <a:r>
                        <a:rPr lang="fr-FR" sz="1800" b="0" dirty="0">
                          <a:solidFill>
                            <a:schemeClr val="tx1"/>
                          </a:solidFill>
                        </a:rPr>
                        <a:t>Les monstres en furie</a:t>
                      </a:r>
                    </a:p>
                  </a:txBody>
                  <a:tcPr marL="31862" marR="31862" marT="15931" marB="15931">
                    <a:solidFill>
                      <a:srgbClr val="E0F6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dirty="0"/>
                    </a:p>
                    <a:p>
                      <a:pPr algn="ctr"/>
                      <a:endParaRPr lang="fr-FR" sz="1400" b="1" dirty="0"/>
                    </a:p>
                    <a:p>
                      <a:pPr algn="ctr"/>
                      <a:r>
                        <a:rPr lang="fr-F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Quête du Dragon</a:t>
                      </a:r>
                      <a:endParaRPr lang="fr-FR" sz="1800" b="0" dirty="0"/>
                    </a:p>
                  </a:txBody>
                  <a:tcPr marL="31862" marR="31862" marT="15931" marB="15931">
                    <a:solidFill>
                      <a:srgbClr val="E0F6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fr-FR" sz="1400" b="1" dirty="0"/>
                      </a:br>
                      <a:endParaRPr lang="fr-FR" sz="1400" b="1" dirty="0"/>
                    </a:p>
                    <a:p>
                      <a:pPr algn="ctr"/>
                      <a:r>
                        <a:rPr lang="fr-F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Chasse aux totems</a:t>
                      </a:r>
                      <a:endParaRPr lang="fr-FR" sz="1400" b="1" dirty="0"/>
                    </a:p>
                  </a:txBody>
                  <a:tcPr marL="31862" marR="31862" marT="15931" marB="15931">
                    <a:solidFill>
                      <a:srgbClr val="E0F6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fr-FR" sz="1400" b="1" dirty="0"/>
                      </a:br>
                      <a:endParaRPr lang="fr-FR" sz="1400" b="1" dirty="0"/>
                    </a:p>
                    <a:p>
                      <a:pPr algn="ctr"/>
                      <a:r>
                        <a:rPr lang="fr-FR" sz="1800" b="0" dirty="0"/>
                        <a:t>C</a:t>
                      </a:r>
                      <a:r>
                        <a:rPr lang="fr-F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asque d'astronaute</a:t>
                      </a:r>
                      <a:endParaRPr lang="fr-FR" sz="1400" b="1" dirty="0"/>
                    </a:p>
                  </a:txBody>
                  <a:tcPr marL="31862" marR="31862" marT="15931" marB="15931">
                    <a:solidFill>
                      <a:srgbClr val="E0F6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333878"/>
                  </a:ext>
                </a:extLst>
              </a:tr>
            </a:tbl>
          </a:graphicData>
        </a:graphic>
      </p:graphicFrame>
      <p:sp>
        <p:nvSpPr>
          <p:cNvPr id="52" name="Parallélogramme 51">
            <a:extLst>
              <a:ext uri="{FF2B5EF4-FFF2-40B4-BE49-F238E27FC236}">
                <a16:creationId xmlns:a16="http://schemas.microsoft.com/office/drawing/2014/main" id="{EC213FEF-8C8E-49EC-B69C-BA6F655E96FD}"/>
              </a:ext>
            </a:extLst>
          </p:cNvPr>
          <p:cNvSpPr/>
          <p:nvPr/>
        </p:nvSpPr>
        <p:spPr>
          <a:xfrm rot="16200000">
            <a:off x="703614" y="3215709"/>
            <a:ext cx="776767" cy="1183567"/>
          </a:xfrm>
          <a:prstGeom prst="parallelogram">
            <a:avLst/>
          </a:prstGeom>
          <a:solidFill>
            <a:srgbClr val="31B2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MATIN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97AA857-3AA4-4E53-A056-211422E3FF45}"/>
              </a:ext>
            </a:extLst>
          </p:cNvPr>
          <p:cNvSpPr/>
          <p:nvPr/>
        </p:nvSpPr>
        <p:spPr>
          <a:xfrm>
            <a:off x="3102162" y="2409847"/>
            <a:ext cx="3728945" cy="292887"/>
          </a:xfrm>
          <a:prstGeom prst="roundRect">
            <a:avLst/>
          </a:prstGeom>
          <a:solidFill>
            <a:srgbClr val="31B2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54" dirty="0"/>
              <a:t>PLANNING ACTIVITES – MERCREDIS NOVEMBRE 2025</a:t>
            </a:r>
          </a:p>
        </p:txBody>
      </p:sp>
      <p:sp>
        <p:nvSpPr>
          <p:cNvPr id="4" name="Parallélogramme 3">
            <a:extLst>
              <a:ext uri="{FF2B5EF4-FFF2-40B4-BE49-F238E27FC236}">
                <a16:creationId xmlns:a16="http://schemas.microsoft.com/office/drawing/2014/main" id="{63962D18-1C94-1CC3-D54C-A77A1F316605}"/>
              </a:ext>
            </a:extLst>
          </p:cNvPr>
          <p:cNvSpPr/>
          <p:nvPr/>
        </p:nvSpPr>
        <p:spPr>
          <a:xfrm rot="16200000">
            <a:off x="697745" y="4538816"/>
            <a:ext cx="776767" cy="1195305"/>
          </a:xfrm>
          <a:prstGeom prst="parallelogram">
            <a:avLst/>
          </a:prstGeom>
          <a:solidFill>
            <a:srgbClr val="31B2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APRES-MIDI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2EA54AD-74EA-3FD5-47F7-9E7DC27791F7}"/>
              </a:ext>
            </a:extLst>
          </p:cNvPr>
          <p:cNvSpPr txBox="1"/>
          <p:nvPr/>
        </p:nvSpPr>
        <p:spPr>
          <a:xfrm>
            <a:off x="5678543" y="1108041"/>
            <a:ext cx="9404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MATER</a:t>
            </a:r>
          </a:p>
        </p:txBody>
      </p:sp>
      <p:pic>
        <p:nvPicPr>
          <p:cNvPr id="9" name="Image 8" descr="Une image contenant halloween, Calebasse, Cucurbita, légume">
            <a:extLst>
              <a:ext uri="{FF2B5EF4-FFF2-40B4-BE49-F238E27FC236}">
                <a16:creationId xmlns:a16="http://schemas.microsoft.com/office/drawing/2014/main" id="{CD5CC6E5-E4D6-187A-569E-7D5E03FDFB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18120">
            <a:off x="271699" y="269966"/>
            <a:ext cx="2665784" cy="266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36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obscurité, noir, nuit, sombre">
            <a:extLst>
              <a:ext uri="{FF2B5EF4-FFF2-40B4-BE49-F238E27FC236}">
                <a16:creationId xmlns:a16="http://schemas.microsoft.com/office/drawing/2014/main" id="{D116F8D8-8BC0-9FDA-9B1B-4C2DCB071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6814" y="-867006"/>
            <a:ext cx="11257054" cy="7504034"/>
          </a:xfrm>
          <a:prstGeom prst="rect">
            <a:avLst/>
          </a:prstGeom>
        </p:spPr>
      </p:pic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B9DBBBF8-6167-594E-2DE3-FF76E3835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90936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148B109-F370-7505-E288-9EE79556E4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21" y="49120"/>
            <a:ext cx="9698557" cy="6858000"/>
          </a:xfrm>
          <a:prstGeom prst="rect">
            <a:avLst/>
          </a:prstGeom>
        </p:spPr>
      </p:pic>
      <p:graphicFrame>
        <p:nvGraphicFramePr>
          <p:cNvPr id="49" name="Tableau 5">
            <a:extLst>
              <a:ext uri="{FF2B5EF4-FFF2-40B4-BE49-F238E27FC236}">
                <a16:creationId xmlns:a16="http://schemas.microsoft.com/office/drawing/2014/main" id="{4C4D5901-4776-4E9F-933B-BCBCFECA92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1629415"/>
              </p:ext>
            </p:extLst>
          </p:nvPr>
        </p:nvGraphicFramePr>
        <p:xfrm>
          <a:off x="1737360" y="2795291"/>
          <a:ext cx="7262949" cy="308855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58032">
                  <a:extLst>
                    <a:ext uri="{9D8B030D-6E8A-4147-A177-3AD203B41FA5}">
                      <a16:colId xmlns:a16="http://schemas.microsoft.com/office/drawing/2014/main" val="4094626930"/>
                    </a:ext>
                  </a:extLst>
                </a:gridCol>
                <a:gridCol w="1725619">
                  <a:extLst>
                    <a:ext uri="{9D8B030D-6E8A-4147-A177-3AD203B41FA5}">
                      <a16:colId xmlns:a16="http://schemas.microsoft.com/office/drawing/2014/main" val="2438471535"/>
                    </a:ext>
                  </a:extLst>
                </a:gridCol>
                <a:gridCol w="1754655">
                  <a:extLst>
                    <a:ext uri="{9D8B030D-6E8A-4147-A177-3AD203B41FA5}">
                      <a16:colId xmlns:a16="http://schemas.microsoft.com/office/drawing/2014/main" val="771040811"/>
                    </a:ext>
                  </a:extLst>
                </a:gridCol>
                <a:gridCol w="2124643">
                  <a:extLst>
                    <a:ext uri="{9D8B030D-6E8A-4147-A177-3AD203B41FA5}">
                      <a16:colId xmlns:a16="http://schemas.microsoft.com/office/drawing/2014/main" val="3735566570"/>
                    </a:ext>
                  </a:extLst>
                </a:gridCol>
              </a:tblGrid>
              <a:tr h="381681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solidFill>
                            <a:schemeClr val="tx1"/>
                          </a:solidFill>
                        </a:rPr>
                        <a:t>Mercredi 1</a:t>
                      </a:r>
                    </a:p>
                  </a:txBody>
                  <a:tcPr marL="31862" marR="31862" marT="15931" marB="15931">
                    <a:solidFill>
                      <a:srgbClr val="D8E0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solidFill>
                            <a:schemeClr val="tx1"/>
                          </a:solidFill>
                        </a:rPr>
                        <a:t>Mercredi 8</a:t>
                      </a:r>
                    </a:p>
                  </a:txBody>
                  <a:tcPr marL="31862" marR="31862" marT="15931" marB="15931">
                    <a:solidFill>
                      <a:srgbClr val="D8E0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solidFill>
                            <a:schemeClr val="tx1"/>
                          </a:solidFill>
                        </a:rPr>
                        <a:t> Mercredi 15</a:t>
                      </a:r>
                    </a:p>
                  </a:txBody>
                  <a:tcPr marL="31862" marR="31862" marT="15931" marB="15931">
                    <a:solidFill>
                      <a:srgbClr val="D8E0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>
                          <a:solidFill>
                            <a:schemeClr val="tx1"/>
                          </a:solidFill>
                        </a:rPr>
                        <a:t>Mercredi 25</a:t>
                      </a:r>
                    </a:p>
                    <a:p>
                      <a:pPr algn="ctr"/>
                      <a:endParaRPr lang="fr-FR" sz="1100" dirty="0">
                        <a:solidFill>
                          <a:schemeClr val="tx1"/>
                        </a:solidFill>
                      </a:endParaRPr>
                    </a:p>
                  </a:txBody>
                  <a:tcPr marL="31862" marR="31862" marT="15931" marB="15931">
                    <a:solidFill>
                      <a:srgbClr val="D8E0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1906"/>
                  </a:ext>
                </a:extLst>
              </a:tr>
              <a:tr h="1353435">
                <a:tc>
                  <a:txBody>
                    <a:bodyPr/>
                    <a:lstStyle/>
                    <a:p>
                      <a:pPr algn="ctr"/>
                      <a:endParaRPr lang="fr-FR" sz="1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fr-FR" sz="1800" b="0" dirty="0">
                          <a:solidFill>
                            <a:schemeClr val="tx1"/>
                          </a:solidFill>
                        </a:rPr>
                        <a:t>Les monstres en furie</a:t>
                      </a:r>
                    </a:p>
                  </a:txBody>
                  <a:tcPr marL="31862" marR="31862" marT="15931" marB="15931">
                    <a:solidFill>
                      <a:srgbClr val="FBFB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Attrapes rêves/Totem amérindien/</a:t>
                      </a:r>
                    </a:p>
                    <a:p>
                      <a:pPr algn="ctr"/>
                      <a:r>
                        <a:rPr lang="fr-F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Coiffe indienne</a:t>
                      </a:r>
                      <a:endParaRPr lang="fr-FR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31862" marR="31862" marT="15931" marB="15931">
                    <a:solidFill>
                      <a:srgbClr val="FBFB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fr-FR" sz="1400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fr-F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Marionnette dragon/mon petit dragon</a:t>
                      </a:r>
                      <a:endParaRPr lang="fr-FR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31862" marR="31862" marT="15931" marB="15931">
                    <a:solidFill>
                      <a:srgbClr val="FBFB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Masque de Méduse en relief/Le tissage de Pénélope/Ulysse en pixel art</a:t>
                      </a:r>
                      <a:endParaRPr lang="fr-FR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31862" marR="31862" marT="15931" marB="15931">
                    <a:solidFill>
                      <a:srgbClr val="FBFB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43398"/>
                  </a:ext>
                </a:extLst>
              </a:tr>
              <a:tr h="1353435">
                <a:tc>
                  <a:txBody>
                    <a:bodyPr/>
                    <a:lstStyle/>
                    <a:p>
                      <a:pPr algn="ctr"/>
                      <a:endParaRPr lang="fr-FR" sz="1800" b="0" dirty="0"/>
                    </a:p>
                    <a:p>
                      <a:pPr marL="0" marR="0" lvl="0" indent="0" algn="ctr" defTabSz="91441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dirty="0">
                          <a:solidFill>
                            <a:schemeClr val="tx1"/>
                          </a:solidFill>
                        </a:rPr>
                        <a:t>Les monstres en furie</a:t>
                      </a:r>
                    </a:p>
                    <a:p>
                      <a:pPr algn="ctr"/>
                      <a:endParaRPr lang="fr-FR" sz="1800" b="0" dirty="0"/>
                    </a:p>
                  </a:txBody>
                  <a:tcPr marL="31862" marR="31862" marT="15931" marB="15931">
                    <a:solidFill>
                      <a:srgbClr val="E0F6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dirty="0"/>
                    </a:p>
                    <a:p>
                      <a:pPr algn="ctr"/>
                      <a:endParaRPr lang="fr-FR" sz="1400" b="1" dirty="0"/>
                    </a:p>
                    <a:p>
                      <a:pPr algn="ctr"/>
                      <a:r>
                        <a:rPr lang="fr-F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Attaque des totems</a:t>
                      </a:r>
                      <a:endParaRPr lang="fr-FR" sz="1800" b="0" dirty="0"/>
                    </a:p>
                  </a:txBody>
                  <a:tcPr marL="31862" marR="31862" marT="15931" marB="15931">
                    <a:solidFill>
                      <a:srgbClr val="E0F6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fr-FR" sz="1400" b="1" dirty="0"/>
                      </a:br>
                      <a:endParaRPr lang="fr-FR" sz="1400" b="1" dirty="0"/>
                    </a:p>
                    <a:p>
                      <a:pPr algn="ctr"/>
                      <a:r>
                        <a:rPr lang="fr-F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Chasse aux dragons</a:t>
                      </a:r>
                      <a:endParaRPr lang="fr-FR" sz="1400" b="1" dirty="0"/>
                    </a:p>
                  </a:txBody>
                  <a:tcPr marL="31862" marR="31862" marT="15931" marB="15931">
                    <a:solidFill>
                      <a:srgbClr val="E0F6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dirty="0"/>
                    </a:p>
                    <a:p>
                      <a:pPr algn="ctr"/>
                      <a:r>
                        <a:rPr lang="fr-F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Jeu Les anneaux olympiques/les Trésors d'Ulysse</a:t>
                      </a:r>
                      <a:endParaRPr lang="fr-FR" sz="1400" b="1" dirty="0"/>
                    </a:p>
                  </a:txBody>
                  <a:tcPr marL="31862" marR="31862" marT="15931" marB="15931">
                    <a:solidFill>
                      <a:srgbClr val="E0F6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333878"/>
                  </a:ext>
                </a:extLst>
              </a:tr>
            </a:tbl>
          </a:graphicData>
        </a:graphic>
      </p:graphicFrame>
      <p:sp>
        <p:nvSpPr>
          <p:cNvPr id="52" name="Parallélogramme 51">
            <a:extLst>
              <a:ext uri="{FF2B5EF4-FFF2-40B4-BE49-F238E27FC236}">
                <a16:creationId xmlns:a16="http://schemas.microsoft.com/office/drawing/2014/main" id="{EC213FEF-8C8E-49EC-B69C-BA6F655E96FD}"/>
              </a:ext>
            </a:extLst>
          </p:cNvPr>
          <p:cNvSpPr/>
          <p:nvPr/>
        </p:nvSpPr>
        <p:spPr>
          <a:xfrm rot="16200000">
            <a:off x="703614" y="3215709"/>
            <a:ext cx="776767" cy="1183567"/>
          </a:xfrm>
          <a:prstGeom prst="parallelogram">
            <a:avLst/>
          </a:prstGeom>
          <a:solidFill>
            <a:srgbClr val="31B2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MATIN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97AA857-3AA4-4E53-A056-211422E3FF45}"/>
              </a:ext>
            </a:extLst>
          </p:cNvPr>
          <p:cNvSpPr/>
          <p:nvPr/>
        </p:nvSpPr>
        <p:spPr>
          <a:xfrm>
            <a:off x="3102162" y="2409847"/>
            <a:ext cx="3728945" cy="292887"/>
          </a:xfrm>
          <a:prstGeom prst="roundRect">
            <a:avLst/>
          </a:prstGeom>
          <a:solidFill>
            <a:srgbClr val="31B2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54" dirty="0"/>
              <a:t>PLANNING ACTIVITES – MERCREDIS NOVEMBRE 2025</a:t>
            </a:r>
          </a:p>
        </p:txBody>
      </p:sp>
      <p:sp>
        <p:nvSpPr>
          <p:cNvPr id="4" name="Parallélogramme 3">
            <a:extLst>
              <a:ext uri="{FF2B5EF4-FFF2-40B4-BE49-F238E27FC236}">
                <a16:creationId xmlns:a16="http://schemas.microsoft.com/office/drawing/2014/main" id="{63962D18-1C94-1CC3-D54C-A77A1F316605}"/>
              </a:ext>
            </a:extLst>
          </p:cNvPr>
          <p:cNvSpPr/>
          <p:nvPr/>
        </p:nvSpPr>
        <p:spPr>
          <a:xfrm rot="16200000">
            <a:off x="697745" y="4538816"/>
            <a:ext cx="776767" cy="1195305"/>
          </a:xfrm>
          <a:prstGeom prst="parallelogram">
            <a:avLst/>
          </a:prstGeom>
          <a:solidFill>
            <a:srgbClr val="31B2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APRES-MIDI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2EA54AD-74EA-3FD5-47F7-9E7DC27791F7}"/>
              </a:ext>
            </a:extLst>
          </p:cNvPr>
          <p:cNvSpPr txBox="1"/>
          <p:nvPr/>
        </p:nvSpPr>
        <p:spPr>
          <a:xfrm>
            <a:off x="5706737" y="1109353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ELEM</a:t>
            </a:r>
          </a:p>
        </p:txBody>
      </p:sp>
      <p:pic>
        <p:nvPicPr>
          <p:cNvPr id="15" name="Image 14" descr="Une image contenant bougie, halloween, légume, courge">
            <a:extLst>
              <a:ext uri="{FF2B5EF4-FFF2-40B4-BE49-F238E27FC236}">
                <a16:creationId xmlns:a16="http://schemas.microsoft.com/office/drawing/2014/main" id="{EB79EE47-2591-8831-E00A-F8382296E3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088" y="129843"/>
            <a:ext cx="3208544" cy="320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70437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2" id="{80800B5D-4844-5A4C-99CE-281D17F8D4B6}" vid="{1A4DBEC9-96DF-704E-985E-D72860FEAD1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0455E4AEE9CB4EA3091D4EC47F185F" ma:contentTypeVersion="1" ma:contentTypeDescription="Crée un document." ma:contentTypeScope="" ma:versionID="d726bd20e98be0b1c2d02d330a0d8ad6">
  <xsd:schema xmlns:xsd="http://www.w3.org/2001/XMLSchema" xmlns:xs="http://www.w3.org/2001/XMLSchema" xmlns:p="http://schemas.microsoft.com/office/2006/metadata/properties" xmlns:ns3="7d2679d1-82d4-4348-9264-1345dec0b2ff" targetNamespace="http://schemas.microsoft.com/office/2006/metadata/properties" ma:root="true" ma:fieldsID="ebed847adbab892c546a9a95c60f07c3" ns3:_="">
    <xsd:import namespace="7d2679d1-82d4-4348-9264-1345dec0b2ff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2679d1-82d4-4348-9264-1345dec0b2ff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4D1AF9-8E24-4FEF-9134-483D23019F3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04CB404-1880-4B56-B3E4-7EE9406A4910}">
  <ds:schemaRefs>
    <ds:schemaRef ds:uri="http://www.w3.org/XML/1998/namespace"/>
    <ds:schemaRef ds:uri="7d2679d1-82d4-4348-9264-1345dec0b2ff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38D7481B-88C1-4F45-A14B-EFBB3B6A26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2679d1-82d4-4348-9264-1345dec0b2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0</TotalTime>
  <Words>120</Words>
  <Application>Microsoft Office PowerPoint</Application>
  <PresentationFormat>Format A4 (210 x 297 mm)</PresentationFormat>
  <Paragraphs>52</Paragraphs>
  <Slides>2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Thème Office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Merlin Thomas</dc:creator>
  <cp:lastModifiedBy>Martial MESLARD</cp:lastModifiedBy>
  <cp:revision>291</cp:revision>
  <cp:lastPrinted>2025-09-02T12:00:14Z</cp:lastPrinted>
  <dcterms:created xsi:type="dcterms:W3CDTF">2019-05-21T11:16:16Z</dcterms:created>
  <dcterms:modified xsi:type="dcterms:W3CDTF">2025-10-14T13:11:58Z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0x010100B80455E4AEE9CB4EA3091D4EC47F185F</vt:lpwstr>
  </property>
</Properties>
</file>