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</p:sldIdLst>
  <p:sldSz cx="15119350" cy="1069181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101"/>
    <a:srgbClr val="FADC75"/>
    <a:srgbClr val="FFF38E"/>
    <a:srgbClr val="B4ECF9"/>
    <a:srgbClr val="FF33CC"/>
    <a:srgbClr val="FCD402"/>
    <a:srgbClr val="FDBE5B"/>
    <a:srgbClr val="DC6707"/>
    <a:srgbClr val="E98B3E"/>
    <a:srgbClr val="FFC7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123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5" y="1749797"/>
            <a:ext cx="12851447" cy="3722335"/>
          </a:xfrm>
        </p:spPr>
        <p:txBody>
          <a:bodyPr anchor="b"/>
          <a:lstStyle>
            <a:lvl1pPr algn="ctr">
              <a:defRPr sz="1984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23" y="5615679"/>
            <a:ext cx="11339511" cy="2581379"/>
          </a:xfrm>
        </p:spPr>
        <p:txBody>
          <a:bodyPr/>
          <a:lstStyle>
            <a:lvl1pPr marL="0" indent="0" algn="ctr">
              <a:buNone/>
              <a:defRPr sz="7936"/>
            </a:lvl1pPr>
            <a:lvl2pPr marL="1511840" indent="0" algn="ctr">
              <a:buNone/>
              <a:defRPr sz="6612"/>
            </a:lvl2pPr>
            <a:lvl3pPr marL="3023677" indent="0" algn="ctr">
              <a:buNone/>
              <a:defRPr sz="5951"/>
            </a:lvl3pPr>
            <a:lvl4pPr marL="4535522" indent="0" algn="ctr">
              <a:buNone/>
              <a:defRPr sz="5292"/>
            </a:lvl4pPr>
            <a:lvl5pPr marL="6047359" indent="0" algn="ctr">
              <a:buNone/>
              <a:defRPr sz="5292"/>
            </a:lvl5pPr>
            <a:lvl6pPr marL="7559199" indent="0" algn="ctr">
              <a:buNone/>
              <a:defRPr sz="5292"/>
            </a:lvl6pPr>
            <a:lvl7pPr marL="9071039" indent="0" algn="ctr">
              <a:buNone/>
              <a:defRPr sz="5292"/>
            </a:lvl7pPr>
            <a:lvl8pPr marL="10582881" indent="0" algn="ctr">
              <a:buNone/>
              <a:defRPr sz="5292"/>
            </a:lvl8pPr>
            <a:lvl9pPr marL="12094721" indent="0" algn="ctr">
              <a:buNone/>
              <a:defRPr sz="5292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25/05/2023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4804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25/05/2023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7553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7" y="569241"/>
            <a:ext cx="3260110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9" y="569241"/>
            <a:ext cx="9591338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25/05/2023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0117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25/05/2023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7740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5" y="2665533"/>
            <a:ext cx="13040440" cy="4447496"/>
          </a:xfrm>
        </p:spPr>
        <p:txBody>
          <a:bodyPr anchor="b"/>
          <a:lstStyle>
            <a:lvl1pPr>
              <a:defRPr sz="1984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5" y="7155103"/>
            <a:ext cx="13040440" cy="2338833"/>
          </a:xfrm>
        </p:spPr>
        <p:txBody>
          <a:bodyPr/>
          <a:lstStyle>
            <a:lvl1pPr marL="0" indent="0">
              <a:buNone/>
              <a:defRPr sz="7936">
                <a:solidFill>
                  <a:schemeClr val="tx1"/>
                </a:solidFill>
              </a:defRPr>
            </a:lvl1pPr>
            <a:lvl2pPr marL="1511840" indent="0">
              <a:buNone/>
              <a:defRPr sz="6612">
                <a:solidFill>
                  <a:schemeClr val="tx1">
                    <a:tint val="75000"/>
                  </a:schemeClr>
                </a:solidFill>
              </a:defRPr>
            </a:lvl2pPr>
            <a:lvl3pPr marL="3023677" indent="0">
              <a:buNone/>
              <a:defRPr sz="5951">
                <a:solidFill>
                  <a:schemeClr val="tx1">
                    <a:tint val="75000"/>
                  </a:schemeClr>
                </a:solidFill>
              </a:defRPr>
            </a:lvl3pPr>
            <a:lvl4pPr marL="4535522" indent="0">
              <a:buNone/>
              <a:defRPr sz="5292">
                <a:solidFill>
                  <a:schemeClr val="tx1">
                    <a:tint val="75000"/>
                  </a:schemeClr>
                </a:solidFill>
              </a:defRPr>
            </a:lvl4pPr>
            <a:lvl5pPr marL="6047359" indent="0">
              <a:buNone/>
              <a:defRPr sz="5292">
                <a:solidFill>
                  <a:schemeClr val="tx1">
                    <a:tint val="75000"/>
                  </a:schemeClr>
                </a:solidFill>
              </a:defRPr>
            </a:lvl5pPr>
            <a:lvl6pPr marL="7559199" indent="0">
              <a:buNone/>
              <a:defRPr sz="5292">
                <a:solidFill>
                  <a:schemeClr val="tx1">
                    <a:tint val="75000"/>
                  </a:schemeClr>
                </a:solidFill>
              </a:defRPr>
            </a:lvl6pPr>
            <a:lvl7pPr marL="9071039" indent="0">
              <a:buNone/>
              <a:defRPr sz="5292">
                <a:solidFill>
                  <a:schemeClr val="tx1">
                    <a:tint val="75000"/>
                  </a:schemeClr>
                </a:solidFill>
              </a:defRPr>
            </a:lvl7pPr>
            <a:lvl8pPr marL="10582881" indent="0">
              <a:buNone/>
              <a:defRPr sz="5292">
                <a:solidFill>
                  <a:schemeClr val="tx1">
                    <a:tint val="75000"/>
                  </a:schemeClr>
                </a:solidFill>
              </a:defRPr>
            </a:lvl8pPr>
            <a:lvl9pPr marL="12094721" indent="0">
              <a:buNone/>
              <a:defRPr sz="5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25/05/2023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9595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7" y="2846201"/>
            <a:ext cx="6425724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3" y="2846201"/>
            <a:ext cx="6425724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25/05/2023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3640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6" y="569242"/>
            <a:ext cx="1304044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9" y="2620981"/>
            <a:ext cx="6396192" cy="1284503"/>
          </a:xfrm>
        </p:spPr>
        <p:txBody>
          <a:bodyPr anchor="b"/>
          <a:lstStyle>
            <a:lvl1pPr marL="0" indent="0">
              <a:buNone/>
              <a:defRPr sz="7936" b="1"/>
            </a:lvl1pPr>
            <a:lvl2pPr marL="1511840" indent="0">
              <a:buNone/>
              <a:defRPr sz="6612" b="1"/>
            </a:lvl2pPr>
            <a:lvl3pPr marL="3023677" indent="0">
              <a:buNone/>
              <a:defRPr sz="5951" b="1"/>
            </a:lvl3pPr>
            <a:lvl4pPr marL="4535522" indent="0">
              <a:buNone/>
              <a:defRPr sz="5292" b="1"/>
            </a:lvl4pPr>
            <a:lvl5pPr marL="6047359" indent="0">
              <a:buNone/>
              <a:defRPr sz="5292" b="1"/>
            </a:lvl5pPr>
            <a:lvl6pPr marL="7559199" indent="0">
              <a:buNone/>
              <a:defRPr sz="5292" b="1"/>
            </a:lvl6pPr>
            <a:lvl7pPr marL="9071039" indent="0">
              <a:buNone/>
              <a:defRPr sz="5292" b="1"/>
            </a:lvl7pPr>
            <a:lvl8pPr marL="10582881" indent="0">
              <a:buNone/>
              <a:defRPr sz="5292" b="1"/>
            </a:lvl8pPr>
            <a:lvl9pPr marL="12094721" indent="0">
              <a:buNone/>
              <a:defRPr sz="5292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9" y="3905483"/>
            <a:ext cx="6396192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3" y="2620981"/>
            <a:ext cx="6427694" cy="1284503"/>
          </a:xfrm>
        </p:spPr>
        <p:txBody>
          <a:bodyPr anchor="b"/>
          <a:lstStyle>
            <a:lvl1pPr marL="0" indent="0">
              <a:buNone/>
              <a:defRPr sz="7936" b="1"/>
            </a:lvl1pPr>
            <a:lvl2pPr marL="1511840" indent="0">
              <a:buNone/>
              <a:defRPr sz="6612" b="1"/>
            </a:lvl2pPr>
            <a:lvl3pPr marL="3023677" indent="0">
              <a:buNone/>
              <a:defRPr sz="5951" b="1"/>
            </a:lvl3pPr>
            <a:lvl4pPr marL="4535522" indent="0">
              <a:buNone/>
              <a:defRPr sz="5292" b="1"/>
            </a:lvl4pPr>
            <a:lvl5pPr marL="6047359" indent="0">
              <a:buNone/>
              <a:defRPr sz="5292" b="1"/>
            </a:lvl5pPr>
            <a:lvl6pPr marL="7559199" indent="0">
              <a:buNone/>
              <a:defRPr sz="5292" b="1"/>
            </a:lvl6pPr>
            <a:lvl7pPr marL="9071039" indent="0">
              <a:buNone/>
              <a:defRPr sz="5292" b="1"/>
            </a:lvl7pPr>
            <a:lvl8pPr marL="10582881" indent="0">
              <a:buNone/>
              <a:defRPr sz="5292" b="1"/>
            </a:lvl8pPr>
            <a:lvl9pPr marL="12094721" indent="0">
              <a:buNone/>
              <a:defRPr sz="5292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3" y="3905483"/>
            <a:ext cx="6427694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25/05/2023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0223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25/05/2023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869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25/05/2023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423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4" y="712789"/>
            <a:ext cx="4876384" cy="2494756"/>
          </a:xfrm>
        </p:spPr>
        <p:txBody>
          <a:bodyPr anchor="b"/>
          <a:lstStyle>
            <a:lvl1pPr>
              <a:defRPr sz="1058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5" y="1539426"/>
            <a:ext cx="7654170" cy="7598117"/>
          </a:xfrm>
        </p:spPr>
        <p:txBody>
          <a:bodyPr/>
          <a:lstStyle>
            <a:lvl1pPr>
              <a:defRPr sz="10580"/>
            </a:lvl1pPr>
            <a:lvl2pPr>
              <a:defRPr sz="9260"/>
            </a:lvl2pPr>
            <a:lvl3pPr>
              <a:defRPr sz="7936"/>
            </a:lvl3pPr>
            <a:lvl4pPr>
              <a:defRPr sz="6612"/>
            </a:lvl4pPr>
            <a:lvl5pPr>
              <a:defRPr sz="6612"/>
            </a:lvl5pPr>
            <a:lvl6pPr>
              <a:defRPr sz="6612"/>
            </a:lvl6pPr>
            <a:lvl7pPr>
              <a:defRPr sz="6612"/>
            </a:lvl7pPr>
            <a:lvl8pPr>
              <a:defRPr sz="6612"/>
            </a:lvl8pPr>
            <a:lvl9pPr>
              <a:defRPr sz="6612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4" y="3207545"/>
            <a:ext cx="4876384" cy="5942372"/>
          </a:xfrm>
        </p:spPr>
        <p:txBody>
          <a:bodyPr/>
          <a:lstStyle>
            <a:lvl1pPr marL="0" indent="0">
              <a:buNone/>
              <a:defRPr sz="5292"/>
            </a:lvl1pPr>
            <a:lvl2pPr marL="1511840" indent="0">
              <a:buNone/>
              <a:defRPr sz="4627"/>
            </a:lvl2pPr>
            <a:lvl3pPr marL="3023677" indent="0">
              <a:buNone/>
              <a:defRPr sz="3968"/>
            </a:lvl3pPr>
            <a:lvl4pPr marL="4535522" indent="0">
              <a:buNone/>
              <a:defRPr sz="3309"/>
            </a:lvl4pPr>
            <a:lvl5pPr marL="6047359" indent="0">
              <a:buNone/>
              <a:defRPr sz="3309"/>
            </a:lvl5pPr>
            <a:lvl6pPr marL="7559199" indent="0">
              <a:buNone/>
              <a:defRPr sz="3309"/>
            </a:lvl6pPr>
            <a:lvl7pPr marL="9071039" indent="0">
              <a:buNone/>
              <a:defRPr sz="3309"/>
            </a:lvl7pPr>
            <a:lvl8pPr marL="10582881" indent="0">
              <a:buNone/>
              <a:defRPr sz="3309"/>
            </a:lvl8pPr>
            <a:lvl9pPr marL="12094721" indent="0">
              <a:buNone/>
              <a:defRPr sz="3309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25/05/2023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8639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4" y="712789"/>
            <a:ext cx="4876384" cy="2494756"/>
          </a:xfrm>
        </p:spPr>
        <p:txBody>
          <a:bodyPr anchor="b"/>
          <a:lstStyle>
            <a:lvl1pPr>
              <a:defRPr sz="1058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5" y="1539426"/>
            <a:ext cx="7654170" cy="7598117"/>
          </a:xfrm>
        </p:spPr>
        <p:txBody>
          <a:bodyPr anchor="t"/>
          <a:lstStyle>
            <a:lvl1pPr marL="0" indent="0">
              <a:buNone/>
              <a:defRPr sz="10580"/>
            </a:lvl1pPr>
            <a:lvl2pPr marL="1511840" indent="0">
              <a:buNone/>
              <a:defRPr sz="9260"/>
            </a:lvl2pPr>
            <a:lvl3pPr marL="3023677" indent="0">
              <a:buNone/>
              <a:defRPr sz="7936"/>
            </a:lvl3pPr>
            <a:lvl4pPr marL="4535522" indent="0">
              <a:buNone/>
              <a:defRPr sz="6612"/>
            </a:lvl4pPr>
            <a:lvl5pPr marL="6047359" indent="0">
              <a:buNone/>
              <a:defRPr sz="6612"/>
            </a:lvl5pPr>
            <a:lvl6pPr marL="7559199" indent="0">
              <a:buNone/>
              <a:defRPr sz="6612"/>
            </a:lvl6pPr>
            <a:lvl7pPr marL="9071039" indent="0">
              <a:buNone/>
              <a:defRPr sz="6612"/>
            </a:lvl7pPr>
            <a:lvl8pPr marL="10582881" indent="0">
              <a:buNone/>
              <a:defRPr sz="6612"/>
            </a:lvl8pPr>
            <a:lvl9pPr marL="12094721" indent="0">
              <a:buNone/>
              <a:defRPr sz="6612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4" y="3207545"/>
            <a:ext cx="4876384" cy="5942372"/>
          </a:xfrm>
        </p:spPr>
        <p:txBody>
          <a:bodyPr/>
          <a:lstStyle>
            <a:lvl1pPr marL="0" indent="0">
              <a:buNone/>
              <a:defRPr sz="5292"/>
            </a:lvl1pPr>
            <a:lvl2pPr marL="1511840" indent="0">
              <a:buNone/>
              <a:defRPr sz="4627"/>
            </a:lvl2pPr>
            <a:lvl3pPr marL="3023677" indent="0">
              <a:buNone/>
              <a:defRPr sz="3968"/>
            </a:lvl3pPr>
            <a:lvl4pPr marL="4535522" indent="0">
              <a:buNone/>
              <a:defRPr sz="3309"/>
            </a:lvl4pPr>
            <a:lvl5pPr marL="6047359" indent="0">
              <a:buNone/>
              <a:defRPr sz="3309"/>
            </a:lvl5pPr>
            <a:lvl6pPr marL="7559199" indent="0">
              <a:buNone/>
              <a:defRPr sz="3309"/>
            </a:lvl6pPr>
            <a:lvl7pPr marL="9071039" indent="0">
              <a:buNone/>
              <a:defRPr sz="3309"/>
            </a:lvl7pPr>
            <a:lvl8pPr marL="10582881" indent="0">
              <a:buNone/>
              <a:defRPr sz="3309"/>
            </a:lvl8pPr>
            <a:lvl9pPr marL="12094721" indent="0">
              <a:buNone/>
              <a:defRPr sz="3309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25/05/2023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0007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9" y="569242"/>
            <a:ext cx="1304044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9" y="2846201"/>
            <a:ext cx="1304044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6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9694-F6BA-451B-94F0-A0D5C3269A64}" type="datetimeFigureOut">
              <a:rPr lang="fr-FR" smtClean="0"/>
              <a:t>25/05/2023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6" y="9909729"/>
            <a:ext cx="5102779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960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3677" rtl="0" eaLnBrk="1" latinLnBrk="0" hangingPunct="1">
        <a:lnSpc>
          <a:spcPct val="90000"/>
        </a:lnSpc>
        <a:spcBef>
          <a:spcPct val="0"/>
        </a:spcBef>
        <a:buNone/>
        <a:defRPr sz="145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5921" indent="-755921" algn="l" defTabSz="3023677" rtl="0" eaLnBrk="1" latinLnBrk="0" hangingPunct="1">
        <a:lnSpc>
          <a:spcPct val="90000"/>
        </a:lnSpc>
        <a:spcBef>
          <a:spcPts val="3309"/>
        </a:spcBef>
        <a:buFont typeface="Arial" panose="020B0604020202020204" pitchFamily="34" charset="0"/>
        <a:buChar char="•"/>
        <a:defRPr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7761" indent="-755921" algn="l" defTabSz="3023677" rtl="0" eaLnBrk="1" latinLnBrk="0" hangingPunct="1">
        <a:lnSpc>
          <a:spcPct val="90000"/>
        </a:lnSpc>
        <a:spcBef>
          <a:spcPts val="1652"/>
        </a:spcBef>
        <a:buFont typeface="Arial" panose="020B0604020202020204" pitchFamily="34" charset="0"/>
        <a:buChar char="•"/>
        <a:defRPr sz="7936" kern="1200">
          <a:solidFill>
            <a:schemeClr val="tx1"/>
          </a:solidFill>
          <a:latin typeface="+mn-lt"/>
          <a:ea typeface="+mn-ea"/>
          <a:cs typeface="+mn-cs"/>
        </a:defRPr>
      </a:lvl2pPr>
      <a:lvl3pPr marL="3779601" indent="-755921" algn="l" defTabSz="3023677" rtl="0" eaLnBrk="1" latinLnBrk="0" hangingPunct="1">
        <a:lnSpc>
          <a:spcPct val="90000"/>
        </a:lnSpc>
        <a:spcBef>
          <a:spcPts val="1652"/>
        </a:spcBef>
        <a:buFont typeface="Arial" panose="020B0604020202020204" pitchFamily="34" charset="0"/>
        <a:buChar char="•"/>
        <a:defRPr sz="6612" kern="1200">
          <a:solidFill>
            <a:schemeClr val="tx1"/>
          </a:solidFill>
          <a:latin typeface="+mn-lt"/>
          <a:ea typeface="+mn-ea"/>
          <a:cs typeface="+mn-cs"/>
        </a:defRPr>
      </a:lvl3pPr>
      <a:lvl4pPr marL="5291438" indent="-755921" algn="l" defTabSz="3023677" rtl="0" eaLnBrk="1" latinLnBrk="0" hangingPunct="1">
        <a:lnSpc>
          <a:spcPct val="90000"/>
        </a:lnSpc>
        <a:spcBef>
          <a:spcPts val="1652"/>
        </a:spcBef>
        <a:buFont typeface="Arial" panose="020B0604020202020204" pitchFamily="34" charset="0"/>
        <a:buChar char="•"/>
        <a:defRPr sz="5951" kern="1200">
          <a:solidFill>
            <a:schemeClr val="tx1"/>
          </a:solidFill>
          <a:latin typeface="+mn-lt"/>
          <a:ea typeface="+mn-ea"/>
          <a:cs typeface="+mn-cs"/>
        </a:defRPr>
      </a:lvl4pPr>
      <a:lvl5pPr marL="6803280" indent="-755921" algn="l" defTabSz="3023677" rtl="0" eaLnBrk="1" latinLnBrk="0" hangingPunct="1">
        <a:lnSpc>
          <a:spcPct val="90000"/>
        </a:lnSpc>
        <a:spcBef>
          <a:spcPts val="1652"/>
        </a:spcBef>
        <a:buFont typeface="Arial" panose="020B0604020202020204" pitchFamily="34" charset="0"/>
        <a:buChar char="•"/>
        <a:defRPr sz="5951" kern="1200">
          <a:solidFill>
            <a:schemeClr val="tx1"/>
          </a:solidFill>
          <a:latin typeface="+mn-lt"/>
          <a:ea typeface="+mn-ea"/>
          <a:cs typeface="+mn-cs"/>
        </a:defRPr>
      </a:lvl5pPr>
      <a:lvl6pPr marL="8315120" indent="-755921" algn="l" defTabSz="3023677" rtl="0" eaLnBrk="1" latinLnBrk="0" hangingPunct="1">
        <a:lnSpc>
          <a:spcPct val="90000"/>
        </a:lnSpc>
        <a:spcBef>
          <a:spcPts val="1652"/>
        </a:spcBef>
        <a:buFont typeface="Arial" panose="020B0604020202020204" pitchFamily="34" charset="0"/>
        <a:buChar char="•"/>
        <a:defRPr sz="5951" kern="1200">
          <a:solidFill>
            <a:schemeClr val="tx1"/>
          </a:solidFill>
          <a:latin typeface="+mn-lt"/>
          <a:ea typeface="+mn-ea"/>
          <a:cs typeface="+mn-cs"/>
        </a:defRPr>
      </a:lvl6pPr>
      <a:lvl7pPr marL="9826960" indent="-755921" algn="l" defTabSz="3023677" rtl="0" eaLnBrk="1" latinLnBrk="0" hangingPunct="1">
        <a:lnSpc>
          <a:spcPct val="90000"/>
        </a:lnSpc>
        <a:spcBef>
          <a:spcPts val="1652"/>
        </a:spcBef>
        <a:buFont typeface="Arial" panose="020B0604020202020204" pitchFamily="34" charset="0"/>
        <a:buChar char="•"/>
        <a:defRPr sz="5951" kern="1200">
          <a:solidFill>
            <a:schemeClr val="tx1"/>
          </a:solidFill>
          <a:latin typeface="+mn-lt"/>
          <a:ea typeface="+mn-ea"/>
          <a:cs typeface="+mn-cs"/>
        </a:defRPr>
      </a:lvl7pPr>
      <a:lvl8pPr marL="11338800" indent="-755921" algn="l" defTabSz="3023677" rtl="0" eaLnBrk="1" latinLnBrk="0" hangingPunct="1">
        <a:lnSpc>
          <a:spcPct val="90000"/>
        </a:lnSpc>
        <a:spcBef>
          <a:spcPts val="1652"/>
        </a:spcBef>
        <a:buFont typeface="Arial" panose="020B0604020202020204" pitchFamily="34" charset="0"/>
        <a:buChar char="•"/>
        <a:defRPr sz="5951" kern="1200">
          <a:solidFill>
            <a:schemeClr val="tx1"/>
          </a:solidFill>
          <a:latin typeface="+mn-lt"/>
          <a:ea typeface="+mn-ea"/>
          <a:cs typeface="+mn-cs"/>
        </a:defRPr>
      </a:lvl8pPr>
      <a:lvl9pPr marL="12850642" indent="-755921" algn="l" defTabSz="3023677" rtl="0" eaLnBrk="1" latinLnBrk="0" hangingPunct="1">
        <a:lnSpc>
          <a:spcPct val="90000"/>
        </a:lnSpc>
        <a:spcBef>
          <a:spcPts val="1652"/>
        </a:spcBef>
        <a:buFont typeface="Arial" panose="020B0604020202020204" pitchFamily="34" charset="0"/>
        <a:buChar char="•"/>
        <a:defRPr sz="59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1pPr>
      <a:lvl2pPr marL="1511840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2pPr>
      <a:lvl3pPr marL="3023677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3pPr>
      <a:lvl4pPr marL="4535522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4pPr>
      <a:lvl5pPr marL="6047359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5pPr>
      <a:lvl6pPr marL="7559199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6pPr>
      <a:lvl7pPr marL="9071039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7pPr>
      <a:lvl8pPr marL="10582881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8pPr>
      <a:lvl9pPr marL="12094721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12" Type="http://schemas.openxmlformats.org/officeDocument/2006/relationships/image" Target="../media/image12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11" Type="http://schemas.openxmlformats.org/officeDocument/2006/relationships/image" Target="../media/image11.png"/><Relationship Id="rId5" Type="http://schemas.openxmlformats.org/officeDocument/2006/relationships/image" Target="../media/image7.png"/><Relationship Id="rId10" Type="http://schemas.openxmlformats.org/officeDocument/2006/relationships/image" Target="../media/image6.svg"/><Relationship Id="rId4" Type="http://schemas.openxmlformats.org/officeDocument/2006/relationships/image" Target="../media/image4.sv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 34" descr="Une image contenant texte&#10;&#10;Description générée automatiquement">
            <a:extLst>
              <a:ext uri="{FF2B5EF4-FFF2-40B4-BE49-F238E27FC236}">
                <a16:creationId xmlns:a16="http://schemas.microsoft.com/office/drawing/2014/main" id="{3DA49E56-8F0D-21C8-93C9-32C876ABA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46" y="0"/>
            <a:ext cx="15244041" cy="10694465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446629EA-D250-4552-B0BB-28F27F8C2B5A}"/>
              </a:ext>
            </a:extLst>
          </p:cNvPr>
          <p:cNvSpPr/>
          <p:nvPr/>
        </p:nvSpPr>
        <p:spPr>
          <a:xfrm>
            <a:off x="1017745" y="5979311"/>
            <a:ext cx="13515673" cy="349055"/>
          </a:xfrm>
          <a:prstGeom prst="rect">
            <a:avLst/>
          </a:prstGeom>
          <a:solidFill>
            <a:schemeClr val="accent1">
              <a:lumMod val="50000"/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16DF3D1-B284-49FA-ABD6-8046E413E2A2}"/>
              </a:ext>
            </a:extLst>
          </p:cNvPr>
          <p:cNvSpPr/>
          <p:nvPr/>
        </p:nvSpPr>
        <p:spPr>
          <a:xfrm>
            <a:off x="889722" y="3691264"/>
            <a:ext cx="13405594" cy="358296"/>
          </a:xfrm>
          <a:prstGeom prst="rect">
            <a:avLst/>
          </a:prstGeom>
          <a:solidFill>
            <a:srgbClr val="00206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7503BF6-2CF1-451B-AD54-4A5A429AEB84}"/>
              </a:ext>
            </a:extLst>
          </p:cNvPr>
          <p:cNvSpPr txBox="1"/>
          <p:nvPr/>
        </p:nvSpPr>
        <p:spPr>
          <a:xfrm>
            <a:off x="1785211" y="2835142"/>
            <a:ext cx="1830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07/06</a:t>
            </a:r>
            <a:endParaRPr lang="fr-FR" sz="4800" b="1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52439D2-563E-4276-877E-C4257A8B9CA1}"/>
              </a:ext>
            </a:extLst>
          </p:cNvPr>
          <p:cNvSpPr txBox="1"/>
          <p:nvPr/>
        </p:nvSpPr>
        <p:spPr>
          <a:xfrm>
            <a:off x="4672521" y="2777061"/>
            <a:ext cx="1914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14/06</a:t>
            </a:r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C9B1344-62F9-491F-80B6-3467FAE87F79}"/>
              </a:ext>
            </a:extLst>
          </p:cNvPr>
          <p:cNvSpPr txBox="1"/>
          <p:nvPr/>
        </p:nvSpPr>
        <p:spPr>
          <a:xfrm>
            <a:off x="789710" y="4423888"/>
            <a:ext cx="3519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Attention kangourou ! 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A10DD6A-1B2E-4ACB-AE7E-B91939EC61FF}"/>
              </a:ext>
            </a:extLst>
          </p:cNvPr>
          <p:cNvSpPr txBox="1"/>
          <p:nvPr/>
        </p:nvSpPr>
        <p:spPr>
          <a:xfrm>
            <a:off x="789710" y="6870909"/>
            <a:ext cx="26739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Dreaming Outloud Script Pro" panose="020B0604020202020204" pitchFamily="66" charset="0"/>
              </a:rPr>
              <a:t>Saute kangourou </a:t>
            </a:r>
          </a:p>
          <a:p>
            <a:pPr marL="342900" indent="-342900">
              <a:buFontTx/>
              <a:buChar char="-"/>
            </a:pPr>
            <a:endParaRPr lang="fr-FR" sz="2400" b="1" dirty="0">
              <a:solidFill>
                <a:srgbClr val="FFFF00"/>
              </a:solidFill>
              <a:latin typeface="Century" panose="02040604050505020304" pitchFamily="18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D3B0D8F8-AF83-466B-AABB-156E2CF8AB79}"/>
              </a:ext>
            </a:extLst>
          </p:cNvPr>
          <p:cNvSpPr txBox="1"/>
          <p:nvPr/>
        </p:nvSpPr>
        <p:spPr>
          <a:xfrm>
            <a:off x="6279054" y="3615039"/>
            <a:ext cx="2279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       </a:t>
            </a:r>
            <a:r>
              <a:rPr lang="fr-FR" sz="2400" b="1" dirty="0">
                <a:solidFill>
                  <a:srgbClr val="FF0000"/>
                </a:solidFill>
              </a:rPr>
              <a:t>MATIN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619EA0A8-B335-4971-A42F-3F68FD688247}"/>
              </a:ext>
            </a:extLst>
          </p:cNvPr>
          <p:cNvSpPr txBox="1"/>
          <p:nvPr/>
        </p:nvSpPr>
        <p:spPr>
          <a:xfrm>
            <a:off x="6021743" y="5923005"/>
            <a:ext cx="2279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       </a:t>
            </a:r>
            <a:r>
              <a:rPr lang="fr-FR" sz="2400" b="1" dirty="0">
                <a:solidFill>
                  <a:srgbClr val="FF0000"/>
                </a:solidFill>
              </a:rPr>
              <a:t>APRES-MDI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62E171D0-CE9C-47BA-91EA-A48351C58D89}"/>
              </a:ext>
            </a:extLst>
          </p:cNvPr>
          <p:cNvSpPr txBox="1"/>
          <p:nvPr/>
        </p:nvSpPr>
        <p:spPr>
          <a:xfrm>
            <a:off x="4810708" y="1047561"/>
            <a:ext cx="59297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u="sng" spc="3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MATERNELLE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BD87924-D108-2C52-0EE2-D1AD8B3EFF43}"/>
              </a:ext>
            </a:extLst>
          </p:cNvPr>
          <p:cNvSpPr txBox="1"/>
          <p:nvPr/>
        </p:nvSpPr>
        <p:spPr>
          <a:xfrm>
            <a:off x="4235011" y="4432570"/>
            <a:ext cx="3657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Tortues sur la plage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592952C-BD5C-52A4-8FD0-F92DC2CC469A}"/>
              </a:ext>
            </a:extLst>
          </p:cNvPr>
          <p:cNvSpPr txBox="1"/>
          <p:nvPr/>
        </p:nvSpPr>
        <p:spPr>
          <a:xfrm>
            <a:off x="11633615" y="2829966"/>
            <a:ext cx="1914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chemeClr val="accent4"/>
                </a:solidFill>
              </a:rPr>
              <a:t>28/06</a:t>
            </a:r>
            <a:endParaRPr lang="fr-FR" b="1" dirty="0">
              <a:solidFill>
                <a:schemeClr val="accent4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EBB4616-6317-4ABD-BE12-5F1B3E0B4146}"/>
              </a:ext>
            </a:extLst>
          </p:cNvPr>
          <p:cNvSpPr txBox="1"/>
          <p:nvPr/>
        </p:nvSpPr>
        <p:spPr>
          <a:xfrm>
            <a:off x="11608654" y="4294828"/>
            <a:ext cx="31109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Qui dit vagues, dit surf!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3A0F2A0-966A-A480-EFEC-BC3AB2902D51}"/>
              </a:ext>
            </a:extLst>
          </p:cNvPr>
          <p:cNvSpPr txBox="1"/>
          <p:nvPr/>
        </p:nvSpPr>
        <p:spPr>
          <a:xfrm>
            <a:off x="11608654" y="6942208"/>
            <a:ext cx="1822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Surf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2217265-DEFF-C9EF-2258-7BC065A13A66}"/>
              </a:ext>
            </a:extLst>
          </p:cNvPr>
          <p:cNvSpPr txBox="1"/>
          <p:nvPr/>
        </p:nvSpPr>
        <p:spPr>
          <a:xfrm>
            <a:off x="4307927" y="6826222"/>
            <a:ext cx="3110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Rugby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000BBD7-925E-A524-5C8A-3FF053B2B328}"/>
              </a:ext>
            </a:extLst>
          </p:cNvPr>
          <p:cNvSpPr txBox="1"/>
          <p:nvPr/>
        </p:nvSpPr>
        <p:spPr>
          <a:xfrm>
            <a:off x="7958837" y="2829966"/>
            <a:ext cx="1914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chemeClr val="accent6"/>
                </a:solidFill>
              </a:rPr>
              <a:t>21/06</a:t>
            </a:r>
            <a:endParaRPr lang="fr-FR" b="1" dirty="0">
              <a:solidFill>
                <a:schemeClr val="accent6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CD0BCBA-5ED3-DFC6-B1BD-C3BA33373A9F}"/>
              </a:ext>
            </a:extLst>
          </p:cNvPr>
          <p:cNvSpPr txBox="1"/>
          <p:nvPr/>
        </p:nvSpPr>
        <p:spPr>
          <a:xfrm>
            <a:off x="7600712" y="4428261"/>
            <a:ext cx="3657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Couronne tahitienne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26AC44A-8E82-7661-46D4-1E61F95A7A58}"/>
              </a:ext>
            </a:extLst>
          </p:cNvPr>
          <p:cNvSpPr txBox="1"/>
          <p:nvPr/>
        </p:nvSpPr>
        <p:spPr>
          <a:xfrm>
            <a:off x="7775580" y="6942209"/>
            <a:ext cx="3657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Danse tahitienne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838E47AF-744F-4235-849B-64AB501076E3}"/>
              </a:ext>
            </a:extLst>
          </p:cNvPr>
          <p:cNvSpPr txBox="1"/>
          <p:nvPr/>
        </p:nvSpPr>
        <p:spPr>
          <a:xfrm>
            <a:off x="789709" y="8991599"/>
            <a:ext cx="4211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accent1">
                    <a:lumMod val="75000"/>
                  </a:schemeClr>
                </a:solidFill>
              </a:rPr>
              <a:t>BIENVENUE EN AUSTRALIE  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131C2415-1E26-82F5-D70A-400BCDB60D6E}"/>
              </a:ext>
            </a:extLst>
          </p:cNvPr>
          <p:cNvSpPr txBox="1"/>
          <p:nvPr/>
        </p:nvSpPr>
        <p:spPr>
          <a:xfrm>
            <a:off x="8376464" y="8991599"/>
            <a:ext cx="5763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BIENVENUE</a:t>
            </a:r>
            <a:r>
              <a:rPr lang="fr-FR" sz="2400" dirty="0">
                <a:solidFill>
                  <a:srgbClr val="FF0000"/>
                </a:solidFill>
              </a:rPr>
              <a:t> A TAHITI</a:t>
            </a:r>
          </a:p>
        </p:txBody>
      </p:sp>
      <p:pic>
        <p:nvPicPr>
          <p:cNvPr id="10" name="Graphique 9" descr="Kangourou avec un remplissage uni">
            <a:extLst>
              <a:ext uri="{FF2B5EF4-FFF2-40B4-BE49-F238E27FC236}">
                <a16:creationId xmlns:a16="http://schemas.microsoft.com/office/drawing/2014/main" id="{3291FC9B-4D85-B2EE-B158-E0302F3D17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0545" y="1467808"/>
            <a:ext cx="914400" cy="914400"/>
          </a:xfrm>
          <a:prstGeom prst="rect">
            <a:avLst/>
          </a:prstGeom>
        </p:spPr>
      </p:pic>
      <p:pic>
        <p:nvPicPr>
          <p:cNvPr id="14" name="Graphique 13" descr="Vague avec un remplissage uni">
            <a:extLst>
              <a:ext uri="{FF2B5EF4-FFF2-40B4-BE49-F238E27FC236}">
                <a16:creationId xmlns:a16="http://schemas.microsoft.com/office/drawing/2014/main" id="{6B01D84C-6A41-20D0-4DAB-177B41E515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634918" y="8228459"/>
            <a:ext cx="914400" cy="914400"/>
          </a:xfrm>
          <a:prstGeom prst="rect">
            <a:avLst/>
          </a:prstGeom>
        </p:spPr>
      </p:pic>
      <p:pic>
        <p:nvPicPr>
          <p:cNvPr id="34" name="Graphique 33" descr="Lever de soleil avec un remplissage uni">
            <a:extLst>
              <a:ext uri="{FF2B5EF4-FFF2-40B4-BE49-F238E27FC236}">
                <a16:creationId xmlns:a16="http://schemas.microsoft.com/office/drawing/2014/main" id="{9C5421AF-8E5B-E240-C9DF-D12FC85E10B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151454" y="1121703"/>
            <a:ext cx="914400" cy="914400"/>
          </a:xfrm>
          <a:prstGeom prst="rect">
            <a:avLst/>
          </a:prstGeom>
        </p:spPr>
      </p:pic>
      <p:pic>
        <p:nvPicPr>
          <p:cNvPr id="37" name="Graphique 36" descr="Contour de visage lunettes de soleil avec un remplissage uni">
            <a:extLst>
              <a:ext uri="{FF2B5EF4-FFF2-40B4-BE49-F238E27FC236}">
                <a16:creationId xmlns:a16="http://schemas.microsoft.com/office/drawing/2014/main" id="{5667DBD5-4321-19C8-3369-878BFDCD3EA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212273" y="7658482"/>
            <a:ext cx="914400" cy="914400"/>
          </a:xfrm>
          <a:prstGeom prst="rect">
            <a:avLst/>
          </a:prstGeom>
        </p:spPr>
      </p:pic>
      <p:pic>
        <p:nvPicPr>
          <p:cNvPr id="39" name="Graphique 38" descr="Scène tropicale avec un remplissage uni">
            <a:extLst>
              <a:ext uri="{FF2B5EF4-FFF2-40B4-BE49-F238E27FC236}">
                <a16:creationId xmlns:a16="http://schemas.microsoft.com/office/drawing/2014/main" id="{BBC31A4B-AB7B-F9BF-B46D-3E7E6565230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3449877" y="776618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581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Image 26" descr="Une image contenant texte&#10;&#10;Description générée automatiquement">
            <a:extLst>
              <a:ext uri="{FF2B5EF4-FFF2-40B4-BE49-F238E27FC236}">
                <a16:creationId xmlns:a16="http://schemas.microsoft.com/office/drawing/2014/main" id="{CE816D96-78E9-DFEC-55C2-23CE700EF2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545" y="0"/>
            <a:ext cx="15257895" cy="10691813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446629EA-D250-4552-B0BB-28F27F8C2B5A}"/>
              </a:ext>
            </a:extLst>
          </p:cNvPr>
          <p:cNvSpPr/>
          <p:nvPr/>
        </p:nvSpPr>
        <p:spPr>
          <a:xfrm>
            <a:off x="1017745" y="5979311"/>
            <a:ext cx="13515673" cy="349055"/>
          </a:xfrm>
          <a:prstGeom prst="rect">
            <a:avLst/>
          </a:prstGeom>
          <a:solidFill>
            <a:schemeClr val="accent1">
              <a:lumMod val="50000"/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16DF3D1-B284-49FA-ABD6-8046E413E2A2}"/>
              </a:ext>
            </a:extLst>
          </p:cNvPr>
          <p:cNvSpPr/>
          <p:nvPr/>
        </p:nvSpPr>
        <p:spPr>
          <a:xfrm>
            <a:off x="889722" y="3691264"/>
            <a:ext cx="13405594" cy="358296"/>
          </a:xfrm>
          <a:prstGeom prst="rect">
            <a:avLst/>
          </a:prstGeom>
          <a:solidFill>
            <a:srgbClr val="00206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7503BF6-2CF1-451B-AD54-4A5A429AEB84}"/>
              </a:ext>
            </a:extLst>
          </p:cNvPr>
          <p:cNvSpPr txBox="1"/>
          <p:nvPr/>
        </p:nvSpPr>
        <p:spPr>
          <a:xfrm>
            <a:off x="1785212" y="2812416"/>
            <a:ext cx="1830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07/06</a:t>
            </a:r>
            <a:endParaRPr lang="fr-FR" sz="4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52439D2-563E-4276-877E-C4257A8B9CA1}"/>
              </a:ext>
            </a:extLst>
          </p:cNvPr>
          <p:cNvSpPr txBox="1"/>
          <p:nvPr/>
        </p:nvSpPr>
        <p:spPr>
          <a:xfrm>
            <a:off x="5125294" y="2807202"/>
            <a:ext cx="1914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00B0F0"/>
                </a:solidFill>
              </a:rPr>
              <a:t>14/06</a:t>
            </a:r>
            <a:endParaRPr lang="fr-FR" b="1" dirty="0">
              <a:solidFill>
                <a:srgbClr val="00B0F0"/>
              </a:solidFill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C9B1344-62F9-491F-80B6-3467FAE87F79}"/>
              </a:ext>
            </a:extLst>
          </p:cNvPr>
          <p:cNvSpPr txBox="1"/>
          <p:nvPr/>
        </p:nvSpPr>
        <p:spPr>
          <a:xfrm>
            <a:off x="1402808" y="4094225"/>
            <a:ext cx="32661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Peinture aborigène</a:t>
            </a:r>
          </a:p>
          <a:p>
            <a:endParaRPr lang="fr-F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Panneau kangourou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A10DD6A-1B2E-4ACB-AE7E-B91939EC61FF}"/>
              </a:ext>
            </a:extLst>
          </p:cNvPr>
          <p:cNvSpPr txBox="1"/>
          <p:nvPr/>
        </p:nvSpPr>
        <p:spPr>
          <a:xfrm>
            <a:off x="1434807" y="6823369"/>
            <a:ext cx="2531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Dreaming Outloud Script Pro" panose="020B0604020202020204" pitchFamily="66" charset="0"/>
              </a:rPr>
              <a:t>Initiation boomerang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D3B0D8F8-AF83-466B-AABB-156E2CF8AB79}"/>
              </a:ext>
            </a:extLst>
          </p:cNvPr>
          <p:cNvSpPr txBox="1"/>
          <p:nvPr/>
        </p:nvSpPr>
        <p:spPr>
          <a:xfrm>
            <a:off x="6279054" y="3615039"/>
            <a:ext cx="2279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       </a:t>
            </a:r>
            <a:r>
              <a:rPr lang="fr-FR" sz="2400" b="1" dirty="0">
                <a:solidFill>
                  <a:srgbClr val="FF0000"/>
                </a:solidFill>
              </a:rPr>
              <a:t>MATIN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619EA0A8-B335-4971-A42F-3F68FD688247}"/>
              </a:ext>
            </a:extLst>
          </p:cNvPr>
          <p:cNvSpPr txBox="1"/>
          <p:nvPr/>
        </p:nvSpPr>
        <p:spPr>
          <a:xfrm>
            <a:off x="6213366" y="5934646"/>
            <a:ext cx="2279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       </a:t>
            </a:r>
            <a:r>
              <a:rPr lang="fr-FR" sz="2400" b="1" dirty="0">
                <a:solidFill>
                  <a:srgbClr val="FF0000"/>
                </a:solidFill>
              </a:rPr>
              <a:t>APRES-MDI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62E171D0-CE9C-47BA-91EA-A48351C58D89}"/>
              </a:ext>
            </a:extLst>
          </p:cNvPr>
          <p:cNvSpPr txBox="1"/>
          <p:nvPr/>
        </p:nvSpPr>
        <p:spPr>
          <a:xfrm>
            <a:off x="4810708" y="1047561"/>
            <a:ext cx="59297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u="sng" spc="3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ELEMENTAIRE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BD87924-D108-2C52-0EE2-D1AD8B3EFF43}"/>
              </a:ext>
            </a:extLst>
          </p:cNvPr>
          <p:cNvSpPr txBox="1"/>
          <p:nvPr/>
        </p:nvSpPr>
        <p:spPr>
          <a:xfrm>
            <a:off x="11665527" y="4097341"/>
            <a:ext cx="36574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Tortues marines</a:t>
            </a:r>
          </a:p>
          <a:p>
            <a:endParaRPr lang="fr-FR" sz="24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r>
              <a:rPr lang="fr-FR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Palmiers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44BE3E2-B247-A8E9-B484-205ACA66F78A}"/>
              </a:ext>
            </a:extLst>
          </p:cNvPr>
          <p:cNvSpPr txBox="1"/>
          <p:nvPr/>
        </p:nvSpPr>
        <p:spPr>
          <a:xfrm>
            <a:off x="4810708" y="4123375"/>
            <a:ext cx="31109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Mon koala</a:t>
            </a:r>
          </a:p>
          <a:p>
            <a:endParaRPr lang="fr-FR" sz="24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endParaRPr lang="fr-FR" sz="24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r>
              <a:rPr lang="fr-FR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Mygales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3CD9076-25B4-2479-2067-C8F333977DD7}"/>
              </a:ext>
            </a:extLst>
          </p:cNvPr>
          <p:cNvSpPr txBox="1"/>
          <p:nvPr/>
        </p:nvSpPr>
        <p:spPr>
          <a:xfrm>
            <a:off x="4803904" y="6823369"/>
            <a:ext cx="31109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Chasse aux kangourous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3A0F2A0-966A-A480-EFEC-BC3AB2902D51}"/>
              </a:ext>
            </a:extLst>
          </p:cNvPr>
          <p:cNvSpPr txBox="1"/>
          <p:nvPr/>
        </p:nvSpPr>
        <p:spPr>
          <a:xfrm>
            <a:off x="11693185" y="6825341"/>
            <a:ext cx="26764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Pêche aux tortues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6977EAF-CD65-8026-22E6-89A78C54FCF6}"/>
              </a:ext>
            </a:extLst>
          </p:cNvPr>
          <p:cNvSpPr txBox="1"/>
          <p:nvPr/>
        </p:nvSpPr>
        <p:spPr>
          <a:xfrm>
            <a:off x="11947558" y="2807202"/>
            <a:ext cx="1914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chemeClr val="accent2"/>
                </a:solidFill>
              </a:rPr>
              <a:t>28/06</a:t>
            </a:r>
            <a:endParaRPr lang="fr-FR" b="1" dirty="0">
              <a:solidFill>
                <a:schemeClr val="accent2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67F0178-6EA0-CF79-4FEC-78B339AC994F}"/>
              </a:ext>
            </a:extLst>
          </p:cNvPr>
          <p:cNvSpPr txBox="1"/>
          <p:nvPr/>
        </p:nvSpPr>
        <p:spPr>
          <a:xfrm>
            <a:off x="8376464" y="2779970"/>
            <a:ext cx="1914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chemeClr val="accent6"/>
                </a:solidFill>
              </a:rPr>
              <a:t>21/06</a:t>
            </a:r>
            <a:endParaRPr lang="fr-FR" b="1" dirty="0">
              <a:solidFill>
                <a:schemeClr val="accent6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D4B23EA-F5D2-7D2B-47D4-92CA26B44FF9}"/>
              </a:ext>
            </a:extLst>
          </p:cNvPr>
          <p:cNvSpPr txBox="1"/>
          <p:nvPr/>
        </p:nvSpPr>
        <p:spPr>
          <a:xfrm>
            <a:off x="8380853" y="4124397"/>
            <a:ext cx="32846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Personnages Tahitiens</a:t>
            </a:r>
          </a:p>
          <a:p>
            <a:endParaRPr lang="fr-FR" sz="24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r>
              <a:rPr lang="fr-FR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Collier de fleurs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E9B9B58-7C36-4FAF-C618-440EF9A1B7F2}"/>
              </a:ext>
            </a:extLst>
          </p:cNvPr>
          <p:cNvSpPr txBox="1"/>
          <p:nvPr/>
        </p:nvSpPr>
        <p:spPr>
          <a:xfrm>
            <a:off x="8376464" y="6823369"/>
            <a:ext cx="3110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Parcours d’eau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7FB7BF2F-EBC2-683E-B8E4-97A9139AD8E4}"/>
              </a:ext>
            </a:extLst>
          </p:cNvPr>
          <p:cNvSpPr txBox="1"/>
          <p:nvPr/>
        </p:nvSpPr>
        <p:spPr>
          <a:xfrm>
            <a:off x="2030578" y="8925333"/>
            <a:ext cx="43355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accent1">
                    <a:lumMod val="75000"/>
                  </a:schemeClr>
                </a:solidFill>
              </a:rPr>
              <a:t>BIENVENUE EN AUSTRALIE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B7805324-2016-754D-59E6-8707490FD93C}"/>
              </a:ext>
            </a:extLst>
          </p:cNvPr>
          <p:cNvSpPr txBox="1"/>
          <p:nvPr/>
        </p:nvSpPr>
        <p:spPr>
          <a:xfrm>
            <a:off x="9065812" y="8991599"/>
            <a:ext cx="5763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BIENVENUE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800" dirty="0">
                <a:solidFill>
                  <a:srgbClr val="FF0000"/>
                </a:solidFill>
              </a:rPr>
              <a:t>A TAHITI</a:t>
            </a:r>
            <a:endParaRPr lang="fr-FR" sz="2400" dirty="0">
              <a:solidFill>
                <a:srgbClr val="FF0000"/>
              </a:solidFill>
            </a:endParaRPr>
          </a:p>
        </p:txBody>
      </p:sp>
      <p:pic>
        <p:nvPicPr>
          <p:cNvPr id="12" name="Graphique 11" descr="Kangourou avec un remplissage uni">
            <a:extLst>
              <a:ext uri="{FF2B5EF4-FFF2-40B4-BE49-F238E27FC236}">
                <a16:creationId xmlns:a16="http://schemas.microsoft.com/office/drawing/2014/main" id="{FF616080-D252-2E30-A468-D411E45772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0545" y="1467808"/>
            <a:ext cx="914400" cy="914400"/>
          </a:xfrm>
          <a:prstGeom prst="rect">
            <a:avLst/>
          </a:prstGeom>
        </p:spPr>
      </p:pic>
      <p:pic>
        <p:nvPicPr>
          <p:cNvPr id="14" name="Graphique 13" descr="Lever de soleil avec un remplissage uni">
            <a:extLst>
              <a:ext uri="{FF2B5EF4-FFF2-40B4-BE49-F238E27FC236}">
                <a16:creationId xmlns:a16="http://schemas.microsoft.com/office/drawing/2014/main" id="{3A9B9C48-E8F4-5D47-8711-DB32FCB008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151454" y="1121703"/>
            <a:ext cx="914400" cy="914400"/>
          </a:xfrm>
          <a:prstGeom prst="rect">
            <a:avLst/>
          </a:prstGeom>
        </p:spPr>
      </p:pic>
      <p:pic>
        <p:nvPicPr>
          <p:cNvPr id="24" name="Graphique 23" descr="Contour de visage lunettes de soleil avec un remplissage uni">
            <a:extLst>
              <a:ext uri="{FF2B5EF4-FFF2-40B4-BE49-F238E27FC236}">
                <a16:creationId xmlns:a16="http://schemas.microsoft.com/office/drawing/2014/main" id="{B8A6F64A-85D0-9FD3-3F79-38D362F887C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71139" y="7832649"/>
            <a:ext cx="914400" cy="914400"/>
          </a:xfrm>
          <a:prstGeom prst="rect">
            <a:avLst/>
          </a:prstGeom>
        </p:spPr>
      </p:pic>
      <p:pic>
        <p:nvPicPr>
          <p:cNvPr id="25" name="Graphique 24" descr="Vague avec un remplissage uni">
            <a:extLst>
              <a:ext uri="{FF2B5EF4-FFF2-40B4-BE49-F238E27FC236}">
                <a16:creationId xmlns:a16="http://schemas.microsoft.com/office/drawing/2014/main" id="{1EF86677-4900-BCE5-3080-C26D3AEA3C2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634918" y="8228459"/>
            <a:ext cx="914400" cy="914400"/>
          </a:xfrm>
          <a:prstGeom prst="rect">
            <a:avLst/>
          </a:prstGeom>
        </p:spPr>
      </p:pic>
      <p:pic>
        <p:nvPicPr>
          <p:cNvPr id="31" name="Graphique 30" descr="Scène tropicale avec un remplissage uni">
            <a:extLst>
              <a:ext uri="{FF2B5EF4-FFF2-40B4-BE49-F238E27FC236}">
                <a16:creationId xmlns:a16="http://schemas.microsoft.com/office/drawing/2014/main" id="{642622C2-6C1A-9247-C1D4-80046949F89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3449877" y="776618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4806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5 - Activités - Mer Mai Elementaires.potx" id="{ED8613B3-5B1D-43B9-B599-A28B34C5138D}" vid="{587003BB-2FE8-4C4F-9B12-FE7AA75C3E2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05 - Activités - M Elem</Template>
  <TotalTime>949</TotalTime>
  <Words>77</Words>
  <Application>Microsoft Office PowerPoint</Application>
  <PresentationFormat>Personnalisé</PresentationFormat>
  <Paragraphs>43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</vt:lpstr>
      <vt:lpstr>Century Gothic</vt:lpstr>
      <vt:lpstr>Comic Sans MS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Mattias Raffin</dc:creator>
  <cp:lastModifiedBy>Emilie NOIRFALISE</cp:lastModifiedBy>
  <cp:revision>63</cp:revision>
  <cp:lastPrinted>2023-04-20T07:33:11Z</cp:lastPrinted>
  <dcterms:created xsi:type="dcterms:W3CDTF">2021-04-22T12:36:23Z</dcterms:created>
  <dcterms:modified xsi:type="dcterms:W3CDTF">2023-05-25T06:50:44Z</dcterms:modified>
</cp:coreProperties>
</file>