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084726-6A56-C0F1-BDC9-7E23941AC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D8D930-AABB-A38D-6AD3-3A2A8EB94D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7E5D72-287F-3A19-B314-DC82B80D9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CDFFCB-8593-7CCB-59D5-703FC26E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AE37EE-4F95-60CC-57F5-6CEFE2B7D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783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321768-2401-9FE9-CFC1-4EE61BB7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F0047B-66FE-D8ED-0217-3F58FF97A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503B30-3E84-EA7E-97C9-F7A031363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BEBE2B-3F66-8DF2-69A5-B23681637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44AE7A-3617-8877-DDCF-F0F084EC6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48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6536AF6-E473-FF16-7D7B-16472F836A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47BD9B-B491-6360-61CF-2ECD93BA2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A7E51E-FC39-CA3F-FAA0-2C1BAD8D5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B3199D-9428-98A6-A18F-02AB2492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8ACFA5-FA18-DC39-F256-EDA00665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2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0156F8-D81E-DBAF-2148-FF539A66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AF7216-F990-A48A-352D-A68384A1D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FDC0DE-C97E-10C9-A19B-BA83F514B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FFA399-BA9B-166A-1654-C21A3E3A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7A5490-7DA2-B5C9-4577-94ED3BE2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18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303E6-3B0B-DB81-F8C6-8B867F686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1C92A9-B53B-58AC-33DD-208E156E0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3928EA-6C3B-BE3A-9965-C3AA0F533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293983-6E48-67C9-F22E-A2B827BD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9130FD-1583-C5FC-6DE8-F1F6CBA6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42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DAED7D-BC27-96AF-8AFD-9F0CE7846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6A3F07-03FB-4EAF-FF83-42DB8363DE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4C7309-BC7B-C8D8-ACC0-4D223F454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41B5014-DB81-20BF-8BBC-6F1B164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E87E3B-1DBC-09C2-2389-1362D786F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39FA2-EA4C-AE34-70BC-E1CC6E814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3DB2D6-62B2-86F5-9C22-6D8E6CB4D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FD81DC-880D-C412-5D7C-5754A6106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DB38A6-FED6-F1C8-928E-3062EF67D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5DC4EF-E6BC-B691-1993-A3BF85089D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CB7F281-4328-8B3B-B5A3-F785B17BF2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5236753-55DF-5D46-3873-EF96E4B80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7BD8835-2FF9-34CE-CC09-9FD4A1162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AD4A2A-85AF-3A88-0D84-E3D3D6CC2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12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5C4A84-6447-D1E4-48AA-27A6D5C15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C97D5ED-271A-F9E7-AE89-04EFC56E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39F037-7556-0F60-5540-59A1A267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B01F9C0-9413-6360-B5AA-0CE45E4A1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03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6500F12-AE51-6EC0-2470-9E11F8490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19E2413-9754-A7C1-4FED-022D74210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A2EDC2-C22C-6960-3FD8-7C7DC0DFB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33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471294-B0A9-CB8E-F8A7-7E4A308DA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689C31-EAD6-6FCE-2074-25D874BC8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37ED71D-7575-A414-CC1B-B5F77E035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835E08-9FB2-CD62-BDA4-AA5458E91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AC91C2-B07A-8626-88ED-87467CB70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ADA87E-595E-AF43-8080-60667F2F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51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8CF617-F70F-3C6E-05E1-EE84570E6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29746D5-F353-76AB-C05A-3FC9A4881B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BBD406-07A7-10E7-F4FB-6DE0F3523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B24DC46-BB6D-6C53-800E-96F3ECA2C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AE8420-A610-566D-2EC0-42390BED8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EA99DC-CE12-9926-B367-29CDFA2B4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80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56A333-B9BD-090A-FD9F-41FC8BF8B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8FB58B-E3AE-1160-70F0-19F7840AD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54FFAC-941E-E6E2-6B05-B17985B1F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78784-94D7-4104-90F2-303CE4FA4539}" type="datetimeFigureOut">
              <a:rPr lang="fr-FR" smtClean="0"/>
              <a:t>03/04/2023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A0AD5-3581-1492-82F2-4440D108D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9F2B48-3DA3-AF43-53D4-00D32C3911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1998-AD8E-4113-B0A2-9BB4E638B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80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41AC148-F34A-1240-3E44-2D5D15869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2192000" cy="69342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713C836-5819-1560-5CB1-2028B46A8C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BEB7B-95F6-FD99-3340-ED5E834E2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7699542F-DA6A-E8A3-4394-F1DE8E14D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668424"/>
              </p:ext>
            </p:extLst>
          </p:nvPr>
        </p:nvGraphicFramePr>
        <p:xfrm>
          <a:off x="1524000" y="2419351"/>
          <a:ext cx="9144000" cy="2279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238063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531891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587163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019294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52837917"/>
                    </a:ext>
                  </a:extLst>
                </a:gridCol>
              </a:tblGrid>
              <a:tr h="507285"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  <a:latin typeface="+mj-lt"/>
                        </a:rPr>
                        <a:t>Lundi 22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  <a:latin typeface="+mj-lt"/>
                        </a:rPr>
                        <a:t>Mardi 23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  <a:latin typeface="+mj-lt"/>
                        </a:rPr>
                        <a:t>Mercredi 24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  <a:latin typeface="+mj-lt"/>
                        </a:rPr>
                        <a:t>Jeudi 25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  <a:latin typeface="+mj-lt"/>
                        </a:rPr>
                        <a:t>Vendredi 26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8131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Décoration centre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Drakkar viking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Gaulois vs Romain vs Germain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Lancer de menhir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Torche gauloise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9268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gourde d’Astérix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Drakkar viking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Equipement Gaulois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Capture de drapeau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jeux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52427"/>
                  </a:ext>
                </a:extLst>
              </a:tr>
            </a:tbl>
          </a:graphicData>
        </a:graphic>
      </p:graphicFrame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896E9821-9F3A-79A0-B8C9-555F3F47A2E9}"/>
              </a:ext>
            </a:extLst>
          </p:cNvPr>
          <p:cNvSpPr/>
          <p:nvPr/>
        </p:nvSpPr>
        <p:spPr>
          <a:xfrm>
            <a:off x="1524000" y="1790700"/>
            <a:ext cx="9144000" cy="4476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 D’ACTIVITE AVRIL ELEMANTAIRE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D83C1EA-58FC-8CED-A838-9359572E34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491" y="3829545"/>
            <a:ext cx="2607174" cy="25071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F416C07-F7ED-7B98-4C1F-521495809B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91" y="3509963"/>
            <a:ext cx="1528234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2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41AC148-F34A-1240-3E44-2D5D15869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2192000" cy="69342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713C836-5819-1560-5CB1-2028B46A8C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BEB7B-95F6-FD99-3340-ED5E834E2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7699542F-DA6A-E8A3-4394-F1DE8E14D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43010"/>
              </p:ext>
            </p:extLst>
          </p:nvPr>
        </p:nvGraphicFramePr>
        <p:xfrm>
          <a:off x="1524000" y="2419351"/>
          <a:ext cx="9144000" cy="2279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238063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5318911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3587163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0192943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52837917"/>
                    </a:ext>
                  </a:extLst>
                </a:gridCol>
              </a:tblGrid>
              <a:tr h="507285"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Lundi 22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Mardi 23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Mercredi 24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Jeudi 25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Vendredi 26 Avril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8131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Création figurine Obélix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Création son masque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Création de vase                                     ( Mosaïque )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Création épée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Création de couronne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9268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Statue Musicale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Memory Astérix/ Obélix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Jeux sportif                                       ( Les romains doivent attraper les gaulois )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Crée de masque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jeux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52427"/>
                  </a:ext>
                </a:extLst>
              </a:tr>
            </a:tbl>
          </a:graphicData>
        </a:graphic>
      </p:graphicFrame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896E9821-9F3A-79A0-B8C9-555F3F47A2E9}"/>
              </a:ext>
            </a:extLst>
          </p:cNvPr>
          <p:cNvSpPr/>
          <p:nvPr/>
        </p:nvSpPr>
        <p:spPr>
          <a:xfrm>
            <a:off x="1524000" y="1790700"/>
            <a:ext cx="9144000" cy="4476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 D’ACTIVITE AVRIL MATERNELLE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D83C1EA-58FC-8CED-A838-9359572E34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491" y="3829545"/>
            <a:ext cx="2607174" cy="25071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F416C07-F7ED-7B98-4C1F-521495809B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91" y="3509963"/>
            <a:ext cx="1528234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6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41AC148-F34A-1240-3E44-2D5D15869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2192000" cy="69342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713C836-5819-1560-5CB1-2028B46A8C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BEB7B-95F6-FD99-3340-ED5E834E2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7699542F-DA6A-E8A3-4394-F1DE8E14D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246385"/>
              </p:ext>
            </p:extLst>
          </p:nvPr>
        </p:nvGraphicFramePr>
        <p:xfrm>
          <a:off x="1523999" y="2419351"/>
          <a:ext cx="9144000" cy="2279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95318911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35871637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10192943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52837917"/>
                    </a:ext>
                  </a:extLst>
                </a:gridCol>
              </a:tblGrid>
              <a:tr h="507285"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Mardi 02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Mercredi 03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Jeudi 04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Vendredi 05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8131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Décoration centre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Bouclier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Bracelet Gaulois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Ceinture Astérix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9268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Retrouve les personnage du village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recherche de la potion perdu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Chorégraphie gauloise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jeux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52427"/>
                  </a:ext>
                </a:extLst>
              </a:tr>
            </a:tbl>
          </a:graphicData>
        </a:graphic>
      </p:graphicFrame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896E9821-9F3A-79A0-B8C9-555F3F47A2E9}"/>
              </a:ext>
            </a:extLst>
          </p:cNvPr>
          <p:cNvSpPr/>
          <p:nvPr/>
        </p:nvSpPr>
        <p:spPr>
          <a:xfrm>
            <a:off x="1524000" y="1790700"/>
            <a:ext cx="9144000" cy="4476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 D’ACTIVITE MAI MATERNELLE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D83C1EA-58FC-8CED-A838-9359572E34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491" y="3829545"/>
            <a:ext cx="2607174" cy="25071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F416C07-F7ED-7B98-4C1F-521495809B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91" y="3509963"/>
            <a:ext cx="1528234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15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41AC148-F34A-1240-3E44-2D5D15869E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2192000" cy="69342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713C836-5819-1560-5CB1-2028B46A8C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7BEB7B-95F6-FD99-3340-ED5E834E2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7699542F-DA6A-E8A3-4394-F1DE8E14D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862408"/>
              </p:ext>
            </p:extLst>
          </p:nvPr>
        </p:nvGraphicFramePr>
        <p:xfrm>
          <a:off x="1523999" y="2419351"/>
          <a:ext cx="9144000" cy="2279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95318911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358716373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101929436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3952837917"/>
                    </a:ext>
                  </a:extLst>
                </a:gridCol>
              </a:tblGrid>
              <a:tr h="507285"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Mardi 02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Mercredi 03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Jeudi 04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i="0" dirty="0">
                          <a:effectLst/>
                        </a:rPr>
                        <a:t>Vendredi 05 Mai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08131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Pixar géant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Astérix / Obélix /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Idefix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Création de puzzle                          Création de verre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Création de casque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99268"/>
                  </a:ext>
                </a:extLst>
              </a:tr>
              <a:tr h="8861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Statue musical                          Décoration guirlande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Bouclier de protection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Les romains attrape les gaulois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jeux </a:t>
                      </a:r>
                    </a:p>
                  </a:txBody>
                  <a:tcPr marL="6350" marR="6350" marT="635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52427"/>
                  </a:ext>
                </a:extLst>
              </a:tr>
            </a:tbl>
          </a:graphicData>
        </a:graphic>
      </p:graphicFrame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896E9821-9F3A-79A0-B8C9-555F3F47A2E9}"/>
              </a:ext>
            </a:extLst>
          </p:cNvPr>
          <p:cNvSpPr/>
          <p:nvPr/>
        </p:nvSpPr>
        <p:spPr>
          <a:xfrm>
            <a:off x="1524000" y="1790700"/>
            <a:ext cx="9144000" cy="44767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PLANNING D’ACTIVITE MAI ELEMENTAIRE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D83C1EA-58FC-8CED-A838-9359572E34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0491" y="3829545"/>
            <a:ext cx="2607174" cy="250715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F416C07-F7ED-7B98-4C1F-521495809B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9791" y="3509963"/>
            <a:ext cx="1528234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5186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185</Words>
  <Application>Microsoft Office PowerPoint</Application>
  <PresentationFormat>Grand écran</PresentationFormat>
  <Paragraphs>58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Allan DELBOIS-BOISTOL</dc:creator>
  <cp:lastModifiedBy>Allan DELBOIS-BOISTOL</cp:lastModifiedBy>
  <cp:revision>5</cp:revision>
  <dcterms:created xsi:type="dcterms:W3CDTF">2022-12-01T09:22:55Z</dcterms:created>
  <dcterms:modified xsi:type="dcterms:W3CDTF">2023-04-03T07:59:41Z</dcterms:modified>
</cp:coreProperties>
</file>