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C09A2F-886E-0EC6-35A5-A4D5C7A381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4C1353B-A7A7-FCC9-432A-2FDB135A46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FFDFE6-0CFC-8902-C2D6-0F1B4C7FF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3658-3203-4F60-8B0C-EFB779378A30}" type="datetimeFigureOut">
              <a:rPr lang="fr-FR" smtClean="0"/>
              <a:t>25/04/2023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AB3C72-5426-EFAB-1459-D2A0B2E3D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351AB8-A73A-9141-9781-B8B8456DC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4BE7-08FC-454E-8A45-02D48F03F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0067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2A3E43-1E61-495F-108D-86ED011DE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8127829-0027-1B13-FC4F-B687E30947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A40EBE-E68B-EE36-60D3-1CD1F25DF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3658-3203-4F60-8B0C-EFB779378A30}" type="datetimeFigureOut">
              <a:rPr lang="fr-FR" smtClean="0"/>
              <a:t>25/04/2023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25A162-F208-3EA5-2DC6-32D8A22C7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5C03B1-22CD-66BA-3404-48E2D1B9A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4BE7-08FC-454E-8A45-02D48F03F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3084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1CB1EF5-BF6A-3DBB-3CC2-3D5F366E31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D31ACF8-D836-D65B-F937-6493C7EC67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293881-FC3B-ED43-45F6-39F1B0329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3658-3203-4F60-8B0C-EFB779378A30}" type="datetimeFigureOut">
              <a:rPr lang="fr-FR" smtClean="0"/>
              <a:t>25/04/2023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59F9E8-7481-1E05-598D-8B63FB846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71C8DD-BC6A-D598-8486-AA0187220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4BE7-08FC-454E-8A45-02D48F03F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482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AD9816-D8B1-4624-4233-CC49A397E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7C64F5-D298-4DC7-D442-BA468DE50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AFA9E0-4A25-639E-25B7-B0180BD95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3658-3203-4F60-8B0C-EFB779378A30}" type="datetimeFigureOut">
              <a:rPr lang="fr-FR" smtClean="0"/>
              <a:t>25/04/2023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9E746C-95C0-A1B1-B749-F6B5411A0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545506-CBF9-71A5-83D4-4A57FD6D1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4BE7-08FC-454E-8A45-02D48F03F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8061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D60619-25C6-5B70-EBC5-F4BD641F3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8409F46-A2C9-FDCC-0FD9-36B5F1D15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BAF4D5-E4DC-DD15-7E5C-41EA79DEC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3658-3203-4F60-8B0C-EFB779378A30}" type="datetimeFigureOut">
              <a:rPr lang="fr-FR" smtClean="0"/>
              <a:t>25/04/2023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DC8708-07E3-9B8C-5833-BD272E17C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A46361-BD09-7EBA-31CE-7FD3959A2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4BE7-08FC-454E-8A45-02D48F03F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0219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235CD7-4657-E1FA-347F-823F915BB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73CC33-1E69-5F66-D4B6-4F92BDB340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60B1E3B-A119-BAA7-923D-3F1A2C75FF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2294B4-D6CA-2854-DE31-4A4B06E53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3658-3203-4F60-8B0C-EFB779378A30}" type="datetimeFigureOut">
              <a:rPr lang="fr-FR" smtClean="0"/>
              <a:t>25/04/2023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E0AE13F-21A2-7D78-AFCA-5F522AF10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D49A093-9ADB-9392-D3FE-328B23F52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4BE7-08FC-454E-8A45-02D48F03F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132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DD72BB-50CC-9ABF-8F1D-5D7765C33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DABC1E4-389C-4226-0F31-6F9E563A4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06B9514-5B77-078E-EFD3-9F58EC067E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E8B4222-E047-78F1-C980-C3DEDDA1C3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9E301CA-6640-7F0A-56F8-BE0FF836F9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A1F1287-0727-AE5F-012B-062675B59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3658-3203-4F60-8B0C-EFB779378A30}" type="datetimeFigureOut">
              <a:rPr lang="fr-FR" smtClean="0"/>
              <a:t>25/04/2023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01314B2-D3DB-5720-BA92-A8D8BF873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863EFD1-8A62-689D-2A30-D1EA82346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4BE7-08FC-454E-8A45-02D48F03F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934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0A6788-A54F-7C9B-BA03-ED5C73487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D91C2E4-1A8F-48C4-B295-B431CECD8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3658-3203-4F60-8B0C-EFB779378A30}" type="datetimeFigureOut">
              <a:rPr lang="fr-FR" smtClean="0"/>
              <a:t>25/04/2023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2253063-3E27-85E1-C18C-96208E744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714F248-AD3A-DF0A-FA1A-C96636595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4BE7-08FC-454E-8A45-02D48F03F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9301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346CDD0-BAAD-FA97-CAAB-D7576C33B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3658-3203-4F60-8B0C-EFB779378A30}" type="datetimeFigureOut">
              <a:rPr lang="fr-FR" smtClean="0"/>
              <a:t>25/04/2023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1EA16D6-C78C-6500-351F-8AB1012DA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DA6106B-A204-A560-F98A-5E2230F95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4BE7-08FC-454E-8A45-02D48F03F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99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FD082A-95F7-097E-FB1F-EEE73F81D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24E20D-1AAE-56B9-0B7D-ECF0144A9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BCC48D6-6B76-2A4E-5A67-E2934B555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5EAD1-56DE-F1FE-7BF3-FF6919D6B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3658-3203-4F60-8B0C-EFB779378A30}" type="datetimeFigureOut">
              <a:rPr lang="fr-FR" smtClean="0"/>
              <a:t>25/04/2023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0FF42E1-7827-4CBD-0E13-4DCBF0EE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BE52CC-FA32-1127-BBF7-F60561AF5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4BE7-08FC-454E-8A45-02D48F03F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487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596E15-9E96-CC37-4E07-398F179BD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B5920BF-0A68-9E47-66E3-0B1DB7C039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4CDB92E-9D47-F814-CEDB-B42030F45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5AA6EB0-6E27-0285-816D-63231852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3658-3203-4F60-8B0C-EFB779378A30}" type="datetimeFigureOut">
              <a:rPr lang="fr-FR" smtClean="0"/>
              <a:t>25/04/2023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BBCF0B-7269-7198-08BE-3FC54FD27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D68D3D8-1074-3B58-69C6-02EC466D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84BE7-08FC-454E-8A45-02D48F03F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822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19546B6-DB09-487F-5FC8-802A7C2F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BEBB62-4389-0409-CDE3-E22BD8CF54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2CBA9A-B77C-1250-7A82-ECF97FB7EE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53658-3203-4F60-8B0C-EFB779378A30}" type="datetimeFigureOut">
              <a:rPr lang="fr-FR" smtClean="0"/>
              <a:t>25/04/2023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EC7E1E-5D98-DD56-3146-3EFD8293D2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364CCD-3E24-0E09-21EF-7607C82453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84BE7-08FC-454E-8A45-02D48F03F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248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web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eb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E15CC4-A8F2-5911-28FC-33BE802268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2E8C4C-3003-D58E-BC3B-6FBBCF5956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FAB427B-7E08-4578-2B79-2DA03E1E2E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10" name="Tableau 10">
            <a:extLst>
              <a:ext uri="{FF2B5EF4-FFF2-40B4-BE49-F238E27FC236}">
                <a16:creationId xmlns:a16="http://schemas.microsoft.com/office/drawing/2014/main" id="{5E954172-4BDA-F563-95C1-30FAFBB274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602644"/>
              </p:ext>
            </p:extLst>
          </p:nvPr>
        </p:nvGraphicFramePr>
        <p:xfrm>
          <a:off x="1645920" y="2145389"/>
          <a:ext cx="9245600" cy="30553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11400">
                  <a:extLst>
                    <a:ext uri="{9D8B030D-6E8A-4147-A177-3AD203B41FA5}">
                      <a16:colId xmlns:a16="http://schemas.microsoft.com/office/drawing/2014/main" val="1701795473"/>
                    </a:ext>
                  </a:extLst>
                </a:gridCol>
                <a:gridCol w="2311400">
                  <a:extLst>
                    <a:ext uri="{9D8B030D-6E8A-4147-A177-3AD203B41FA5}">
                      <a16:colId xmlns:a16="http://schemas.microsoft.com/office/drawing/2014/main" val="738577839"/>
                    </a:ext>
                  </a:extLst>
                </a:gridCol>
                <a:gridCol w="2311400">
                  <a:extLst>
                    <a:ext uri="{9D8B030D-6E8A-4147-A177-3AD203B41FA5}">
                      <a16:colId xmlns:a16="http://schemas.microsoft.com/office/drawing/2014/main" val="377392213"/>
                    </a:ext>
                  </a:extLst>
                </a:gridCol>
                <a:gridCol w="2311400">
                  <a:extLst>
                    <a:ext uri="{9D8B030D-6E8A-4147-A177-3AD203B41FA5}">
                      <a16:colId xmlns:a16="http://schemas.microsoft.com/office/drawing/2014/main" val="3399295796"/>
                    </a:ext>
                  </a:extLst>
                </a:gridCol>
              </a:tblGrid>
              <a:tr h="641748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Mercredi 10 Mai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Mercredi 17 Mai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Mercredi 24 Mai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Mercredi 31 Mai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191099"/>
                  </a:ext>
                </a:extLst>
              </a:tr>
              <a:tr h="1206814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Découverte Basket-ball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Découverte Football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Tournoi Inter-centre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Découverte Gym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547256"/>
                  </a:ext>
                </a:extLst>
              </a:tr>
              <a:tr h="1206814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Lancé de fusée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Création de maillot football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Tournoi Inter-centre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Ne loupe pas la Balle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653974"/>
                  </a:ext>
                </a:extLst>
              </a:tr>
            </a:tbl>
          </a:graphicData>
        </a:graphic>
      </p:graphicFrame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5D239483-E621-B17E-51E6-9EE1362E0439}"/>
              </a:ext>
            </a:extLst>
          </p:cNvPr>
          <p:cNvSpPr/>
          <p:nvPr/>
        </p:nvSpPr>
        <p:spPr>
          <a:xfrm>
            <a:off x="477520" y="4313396"/>
            <a:ext cx="975360" cy="46180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Après-midi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5A4321D0-6A48-3BCA-25DB-2001C71C5AED}"/>
              </a:ext>
            </a:extLst>
          </p:cNvPr>
          <p:cNvSpPr/>
          <p:nvPr/>
        </p:nvSpPr>
        <p:spPr>
          <a:xfrm>
            <a:off x="477520" y="3211275"/>
            <a:ext cx="975360" cy="46180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Matin 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26C74E14-4B4B-9AEA-7B82-39228234BC0D}"/>
              </a:ext>
            </a:extLst>
          </p:cNvPr>
          <p:cNvSpPr/>
          <p:nvPr/>
        </p:nvSpPr>
        <p:spPr>
          <a:xfrm>
            <a:off x="1645920" y="1425019"/>
            <a:ext cx="9245600" cy="41771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PLANNING D’ACTIVITE ELEMENTAIRE  – MAI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3C5252B-D008-5181-5C1E-2C66100CBB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74" y="4339273"/>
            <a:ext cx="1998546" cy="195992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1BBAB11E-FE3F-D9E7-8E91-8DF54D7176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3535">
            <a:off x="-125762" y="909934"/>
            <a:ext cx="1714042" cy="177889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38AA815-5DFF-E78C-83D2-8BE620FD6D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520" y="4274979"/>
            <a:ext cx="1674178" cy="1822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634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E15CC4-A8F2-5911-28FC-33BE802268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2E8C4C-3003-D58E-BC3B-6FBBCF5956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FAB427B-7E08-4578-2B79-2DA03E1E2E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5D239483-E621-B17E-51E6-9EE1362E0439}"/>
              </a:ext>
            </a:extLst>
          </p:cNvPr>
          <p:cNvSpPr/>
          <p:nvPr/>
        </p:nvSpPr>
        <p:spPr>
          <a:xfrm>
            <a:off x="477520" y="4313396"/>
            <a:ext cx="975360" cy="46180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Après-midi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5A4321D0-6A48-3BCA-25DB-2001C71C5AED}"/>
              </a:ext>
            </a:extLst>
          </p:cNvPr>
          <p:cNvSpPr/>
          <p:nvPr/>
        </p:nvSpPr>
        <p:spPr>
          <a:xfrm>
            <a:off x="477520" y="3211275"/>
            <a:ext cx="975360" cy="46180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Matin 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26C74E14-4B4B-9AEA-7B82-39228234BC0D}"/>
              </a:ext>
            </a:extLst>
          </p:cNvPr>
          <p:cNvSpPr/>
          <p:nvPr/>
        </p:nvSpPr>
        <p:spPr>
          <a:xfrm>
            <a:off x="1645920" y="1425019"/>
            <a:ext cx="9245600" cy="41771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PLANNING D’ACTIVITE MATERNELLE – MAI </a:t>
            </a:r>
          </a:p>
        </p:txBody>
      </p:sp>
      <p:graphicFrame>
        <p:nvGraphicFramePr>
          <p:cNvPr id="15" name="Tableau 10">
            <a:extLst>
              <a:ext uri="{FF2B5EF4-FFF2-40B4-BE49-F238E27FC236}">
                <a16:creationId xmlns:a16="http://schemas.microsoft.com/office/drawing/2014/main" id="{5A480E2F-90E1-0A30-9C85-FE6923D746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950186"/>
              </p:ext>
            </p:extLst>
          </p:nvPr>
        </p:nvGraphicFramePr>
        <p:xfrm>
          <a:off x="1645920" y="2145389"/>
          <a:ext cx="9245600" cy="30553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11400">
                  <a:extLst>
                    <a:ext uri="{9D8B030D-6E8A-4147-A177-3AD203B41FA5}">
                      <a16:colId xmlns:a16="http://schemas.microsoft.com/office/drawing/2014/main" val="1701795473"/>
                    </a:ext>
                  </a:extLst>
                </a:gridCol>
                <a:gridCol w="2311400">
                  <a:extLst>
                    <a:ext uri="{9D8B030D-6E8A-4147-A177-3AD203B41FA5}">
                      <a16:colId xmlns:a16="http://schemas.microsoft.com/office/drawing/2014/main" val="738577839"/>
                    </a:ext>
                  </a:extLst>
                </a:gridCol>
                <a:gridCol w="2311400">
                  <a:extLst>
                    <a:ext uri="{9D8B030D-6E8A-4147-A177-3AD203B41FA5}">
                      <a16:colId xmlns:a16="http://schemas.microsoft.com/office/drawing/2014/main" val="377392213"/>
                    </a:ext>
                  </a:extLst>
                </a:gridCol>
                <a:gridCol w="2311400">
                  <a:extLst>
                    <a:ext uri="{9D8B030D-6E8A-4147-A177-3AD203B41FA5}">
                      <a16:colId xmlns:a16="http://schemas.microsoft.com/office/drawing/2014/main" val="3399295796"/>
                    </a:ext>
                  </a:extLst>
                </a:gridCol>
              </a:tblGrid>
              <a:tr h="641748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Mercredi 10 Mai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Mercredi 17 Mai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Mercredi 24 Mai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Mercredi 31 Mai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191099"/>
                  </a:ext>
                </a:extLst>
              </a:tr>
              <a:tr h="1206814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Statue musical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Ma raquette de tennis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Ballon de sport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Olympique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547256"/>
                  </a:ext>
                </a:extLst>
              </a:tr>
              <a:tr h="1206814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Mon panier de basket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Souffle Baby Foot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Mon ballon de foot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Ne loupe pas la Balle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653974"/>
                  </a:ext>
                </a:extLst>
              </a:tr>
            </a:tbl>
          </a:graphicData>
        </a:graphic>
      </p:graphicFrame>
      <p:pic>
        <p:nvPicPr>
          <p:cNvPr id="17" name="Image 16">
            <a:extLst>
              <a:ext uri="{FF2B5EF4-FFF2-40B4-BE49-F238E27FC236}">
                <a16:creationId xmlns:a16="http://schemas.microsoft.com/office/drawing/2014/main" id="{D4CD780E-4D31-ED15-885F-438138349A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3535">
            <a:off x="-166403" y="1042817"/>
            <a:ext cx="1714042" cy="1778897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7FFDDC1F-2C14-3376-8B75-1C44D6F32E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74" y="4339273"/>
            <a:ext cx="1998546" cy="1959927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1954138C-71C9-5AFF-7EF4-51E4058930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520" y="4274979"/>
            <a:ext cx="1674178" cy="1822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1353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86</Words>
  <Application>Microsoft Office PowerPoint</Application>
  <PresentationFormat>Grand écran</PresentationFormat>
  <Paragraphs>30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Allan DELBOIS-BOISTOL</dc:creator>
  <cp:lastModifiedBy>Allan DELBOIS-BOISTOL</cp:lastModifiedBy>
  <cp:revision>5</cp:revision>
  <dcterms:created xsi:type="dcterms:W3CDTF">2023-04-25T08:37:44Z</dcterms:created>
  <dcterms:modified xsi:type="dcterms:W3CDTF">2023-04-25T11:21:02Z</dcterms:modified>
</cp:coreProperties>
</file>