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</p:sldIdLst>
  <p:sldSz cx="15119350" cy="10691813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101"/>
    <a:srgbClr val="FADC75"/>
    <a:srgbClr val="FFF38E"/>
    <a:srgbClr val="B4ECF9"/>
    <a:srgbClr val="FF33CC"/>
    <a:srgbClr val="FCD402"/>
    <a:srgbClr val="FDBE5B"/>
    <a:srgbClr val="DC6707"/>
    <a:srgbClr val="E98B3E"/>
    <a:srgbClr val="FFC7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5" d="100"/>
          <a:sy n="55" d="100"/>
        </p:scale>
        <p:origin x="123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5" y="1749797"/>
            <a:ext cx="12851447" cy="3722335"/>
          </a:xfrm>
        </p:spPr>
        <p:txBody>
          <a:bodyPr anchor="b"/>
          <a:lstStyle>
            <a:lvl1pPr algn="ctr">
              <a:defRPr sz="1984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23" y="5615679"/>
            <a:ext cx="11339511" cy="2581379"/>
          </a:xfrm>
        </p:spPr>
        <p:txBody>
          <a:bodyPr/>
          <a:lstStyle>
            <a:lvl1pPr marL="0" indent="0" algn="ctr">
              <a:buNone/>
              <a:defRPr sz="7936"/>
            </a:lvl1pPr>
            <a:lvl2pPr marL="1511840" indent="0" algn="ctr">
              <a:buNone/>
              <a:defRPr sz="6612"/>
            </a:lvl2pPr>
            <a:lvl3pPr marL="3023677" indent="0" algn="ctr">
              <a:buNone/>
              <a:defRPr sz="5951"/>
            </a:lvl3pPr>
            <a:lvl4pPr marL="4535522" indent="0" algn="ctr">
              <a:buNone/>
              <a:defRPr sz="5292"/>
            </a:lvl4pPr>
            <a:lvl5pPr marL="6047359" indent="0" algn="ctr">
              <a:buNone/>
              <a:defRPr sz="5292"/>
            </a:lvl5pPr>
            <a:lvl6pPr marL="7559199" indent="0" algn="ctr">
              <a:buNone/>
              <a:defRPr sz="5292"/>
            </a:lvl6pPr>
            <a:lvl7pPr marL="9071039" indent="0" algn="ctr">
              <a:buNone/>
              <a:defRPr sz="5292"/>
            </a:lvl7pPr>
            <a:lvl8pPr marL="10582881" indent="0" algn="ctr">
              <a:buNone/>
              <a:defRPr sz="5292"/>
            </a:lvl8pPr>
            <a:lvl9pPr marL="12094721" indent="0" algn="ctr">
              <a:buNone/>
              <a:defRPr sz="5292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20/04/2023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4804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20/04/2023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7553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7" y="569241"/>
            <a:ext cx="3260110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9" y="569241"/>
            <a:ext cx="9591338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20/04/2023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0117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20/04/2023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7740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5" y="2665533"/>
            <a:ext cx="13040440" cy="4447496"/>
          </a:xfrm>
        </p:spPr>
        <p:txBody>
          <a:bodyPr anchor="b"/>
          <a:lstStyle>
            <a:lvl1pPr>
              <a:defRPr sz="1984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5" y="7155103"/>
            <a:ext cx="13040440" cy="2338833"/>
          </a:xfrm>
        </p:spPr>
        <p:txBody>
          <a:bodyPr/>
          <a:lstStyle>
            <a:lvl1pPr marL="0" indent="0">
              <a:buNone/>
              <a:defRPr sz="7936">
                <a:solidFill>
                  <a:schemeClr val="tx1"/>
                </a:solidFill>
              </a:defRPr>
            </a:lvl1pPr>
            <a:lvl2pPr marL="1511840" indent="0">
              <a:buNone/>
              <a:defRPr sz="6612">
                <a:solidFill>
                  <a:schemeClr val="tx1">
                    <a:tint val="75000"/>
                  </a:schemeClr>
                </a:solidFill>
              </a:defRPr>
            </a:lvl2pPr>
            <a:lvl3pPr marL="3023677" indent="0">
              <a:buNone/>
              <a:defRPr sz="5951">
                <a:solidFill>
                  <a:schemeClr val="tx1">
                    <a:tint val="75000"/>
                  </a:schemeClr>
                </a:solidFill>
              </a:defRPr>
            </a:lvl3pPr>
            <a:lvl4pPr marL="4535522" indent="0">
              <a:buNone/>
              <a:defRPr sz="5292">
                <a:solidFill>
                  <a:schemeClr val="tx1">
                    <a:tint val="75000"/>
                  </a:schemeClr>
                </a:solidFill>
              </a:defRPr>
            </a:lvl4pPr>
            <a:lvl5pPr marL="6047359" indent="0">
              <a:buNone/>
              <a:defRPr sz="5292">
                <a:solidFill>
                  <a:schemeClr val="tx1">
                    <a:tint val="75000"/>
                  </a:schemeClr>
                </a:solidFill>
              </a:defRPr>
            </a:lvl5pPr>
            <a:lvl6pPr marL="7559199" indent="0">
              <a:buNone/>
              <a:defRPr sz="5292">
                <a:solidFill>
                  <a:schemeClr val="tx1">
                    <a:tint val="75000"/>
                  </a:schemeClr>
                </a:solidFill>
              </a:defRPr>
            </a:lvl6pPr>
            <a:lvl7pPr marL="9071039" indent="0">
              <a:buNone/>
              <a:defRPr sz="5292">
                <a:solidFill>
                  <a:schemeClr val="tx1">
                    <a:tint val="75000"/>
                  </a:schemeClr>
                </a:solidFill>
              </a:defRPr>
            </a:lvl7pPr>
            <a:lvl8pPr marL="10582881" indent="0">
              <a:buNone/>
              <a:defRPr sz="5292">
                <a:solidFill>
                  <a:schemeClr val="tx1">
                    <a:tint val="75000"/>
                  </a:schemeClr>
                </a:solidFill>
              </a:defRPr>
            </a:lvl8pPr>
            <a:lvl9pPr marL="12094721" indent="0">
              <a:buNone/>
              <a:defRPr sz="5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20/04/2023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9595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7" y="2846201"/>
            <a:ext cx="6425724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3" y="2846201"/>
            <a:ext cx="6425724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20/04/2023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3640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6" y="569242"/>
            <a:ext cx="1304044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9" y="2620981"/>
            <a:ext cx="6396192" cy="1284503"/>
          </a:xfrm>
        </p:spPr>
        <p:txBody>
          <a:bodyPr anchor="b"/>
          <a:lstStyle>
            <a:lvl1pPr marL="0" indent="0">
              <a:buNone/>
              <a:defRPr sz="7936" b="1"/>
            </a:lvl1pPr>
            <a:lvl2pPr marL="1511840" indent="0">
              <a:buNone/>
              <a:defRPr sz="6612" b="1"/>
            </a:lvl2pPr>
            <a:lvl3pPr marL="3023677" indent="0">
              <a:buNone/>
              <a:defRPr sz="5951" b="1"/>
            </a:lvl3pPr>
            <a:lvl4pPr marL="4535522" indent="0">
              <a:buNone/>
              <a:defRPr sz="5292" b="1"/>
            </a:lvl4pPr>
            <a:lvl5pPr marL="6047359" indent="0">
              <a:buNone/>
              <a:defRPr sz="5292" b="1"/>
            </a:lvl5pPr>
            <a:lvl6pPr marL="7559199" indent="0">
              <a:buNone/>
              <a:defRPr sz="5292" b="1"/>
            </a:lvl6pPr>
            <a:lvl7pPr marL="9071039" indent="0">
              <a:buNone/>
              <a:defRPr sz="5292" b="1"/>
            </a:lvl7pPr>
            <a:lvl8pPr marL="10582881" indent="0">
              <a:buNone/>
              <a:defRPr sz="5292" b="1"/>
            </a:lvl8pPr>
            <a:lvl9pPr marL="12094721" indent="0">
              <a:buNone/>
              <a:defRPr sz="5292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9" y="3905483"/>
            <a:ext cx="6396192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3" y="2620981"/>
            <a:ext cx="6427694" cy="1284503"/>
          </a:xfrm>
        </p:spPr>
        <p:txBody>
          <a:bodyPr anchor="b"/>
          <a:lstStyle>
            <a:lvl1pPr marL="0" indent="0">
              <a:buNone/>
              <a:defRPr sz="7936" b="1"/>
            </a:lvl1pPr>
            <a:lvl2pPr marL="1511840" indent="0">
              <a:buNone/>
              <a:defRPr sz="6612" b="1"/>
            </a:lvl2pPr>
            <a:lvl3pPr marL="3023677" indent="0">
              <a:buNone/>
              <a:defRPr sz="5951" b="1"/>
            </a:lvl3pPr>
            <a:lvl4pPr marL="4535522" indent="0">
              <a:buNone/>
              <a:defRPr sz="5292" b="1"/>
            </a:lvl4pPr>
            <a:lvl5pPr marL="6047359" indent="0">
              <a:buNone/>
              <a:defRPr sz="5292" b="1"/>
            </a:lvl5pPr>
            <a:lvl6pPr marL="7559199" indent="0">
              <a:buNone/>
              <a:defRPr sz="5292" b="1"/>
            </a:lvl6pPr>
            <a:lvl7pPr marL="9071039" indent="0">
              <a:buNone/>
              <a:defRPr sz="5292" b="1"/>
            </a:lvl7pPr>
            <a:lvl8pPr marL="10582881" indent="0">
              <a:buNone/>
              <a:defRPr sz="5292" b="1"/>
            </a:lvl8pPr>
            <a:lvl9pPr marL="12094721" indent="0">
              <a:buNone/>
              <a:defRPr sz="5292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3" y="3905483"/>
            <a:ext cx="6427694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20/04/2023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0223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20/04/2023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869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20/04/2023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423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4" y="712789"/>
            <a:ext cx="4876384" cy="2494756"/>
          </a:xfrm>
        </p:spPr>
        <p:txBody>
          <a:bodyPr anchor="b"/>
          <a:lstStyle>
            <a:lvl1pPr>
              <a:defRPr sz="1058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5" y="1539426"/>
            <a:ext cx="7654170" cy="7598117"/>
          </a:xfrm>
        </p:spPr>
        <p:txBody>
          <a:bodyPr/>
          <a:lstStyle>
            <a:lvl1pPr>
              <a:defRPr sz="10580"/>
            </a:lvl1pPr>
            <a:lvl2pPr>
              <a:defRPr sz="9260"/>
            </a:lvl2pPr>
            <a:lvl3pPr>
              <a:defRPr sz="7936"/>
            </a:lvl3pPr>
            <a:lvl4pPr>
              <a:defRPr sz="6612"/>
            </a:lvl4pPr>
            <a:lvl5pPr>
              <a:defRPr sz="6612"/>
            </a:lvl5pPr>
            <a:lvl6pPr>
              <a:defRPr sz="6612"/>
            </a:lvl6pPr>
            <a:lvl7pPr>
              <a:defRPr sz="6612"/>
            </a:lvl7pPr>
            <a:lvl8pPr>
              <a:defRPr sz="6612"/>
            </a:lvl8pPr>
            <a:lvl9pPr>
              <a:defRPr sz="6612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4" y="3207545"/>
            <a:ext cx="4876384" cy="5942372"/>
          </a:xfrm>
        </p:spPr>
        <p:txBody>
          <a:bodyPr/>
          <a:lstStyle>
            <a:lvl1pPr marL="0" indent="0">
              <a:buNone/>
              <a:defRPr sz="5292"/>
            </a:lvl1pPr>
            <a:lvl2pPr marL="1511840" indent="0">
              <a:buNone/>
              <a:defRPr sz="4627"/>
            </a:lvl2pPr>
            <a:lvl3pPr marL="3023677" indent="0">
              <a:buNone/>
              <a:defRPr sz="3968"/>
            </a:lvl3pPr>
            <a:lvl4pPr marL="4535522" indent="0">
              <a:buNone/>
              <a:defRPr sz="3309"/>
            </a:lvl4pPr>
            <a:lvl5pPr marL="6047359" indent="0">
              <a:buNone/>
              <a:defRPr sz="3309"/>
            </a:lvl5pPr>
            <a:lvl6pPr marL="7559199" indent="0">
              <a:buNone/>
              <a:defRPr sz="3309"/>
            </a:lvl6pPr>
            <a:lvl7pPr marL="9071039" indent="0">
              <a:buNone/>
              <a:defRPr sz="3309"/>
            </a:lvl7pPr>
            <a:lvl8pPr marL="10582881" indent="0">
              <a:buNone/>
              <a:defRPr sz="3309"/>
            </a:lvl8pPr>
            <a:lvl9pPr marL="12094721" indent="0">
              <a:buNone/>
              <a:defRPr sz="3309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20/04/2023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8639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4" y="712789"/>
            <a:ext cx="4876384" cy="2494756"/>
          </a:xfrm>
        </p:spPr>
        <p:txBody>
          <a:bodyPr anchor="b"/>
          <a:lstStyle>
            <a:lvl1pPr>
              <a:defRPr sz="1058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5" y="1539426"/>
            <a:ext cx="7654170" cy="7598117"/>
          </a:xfrm>
        </p:spPr>
        <p:txBody>
          <a:bodyPr anchor="t"/>
          <a:lstStyle>
            <a:lvl1pPr marL="0" indent="0">
              <a:buNone/>
              <a:defRPr sz="10580"/>
            </a:lvl1pPr>
            <a:lvl2pPr marL="1511840" indent="0">
              <a:buNone/>
              <a:defRPr sz="9260"/>
            </a:lvl2pPr>
            <a:lvl3pPr marL="3023677" indent="0">
              <a:buNone/>
              <a:defRPr sz="7936"/>
            </a:lvl3pPr>
            <a:lvl4pPr marL="4535522" indent="0">
              <a:buNone/>
              <a:defRPr sz="6612"/>
            </a:lvl4pPr>
            <a:lvl5pPr marL="6047359" indent="0">
              <a:buNone/>
              <a:defRPr sz="6612"/>
            </a:lvl5pPr>
            <a:lvl6pPr marL="7559199" indent="0">
              <a:buNone/>
              <a:defRPr sz="6612"/>
            </a:lvl6pPr>
            <a:lvl7pPr marL="9071039" indent="0">
              <a:buNone/>
              <a:defRPr sz="6612"/>
            </a:lvl7pPr>
            <a:lvl8pPr marL="10582881" indent="0">
              <a:buNone/>
              <a:defRPr sz="6612"/>
            </a:lvl8pPr>
            <a:lvl9pPr marL="12094721" indent="0">
              <a:buNone/>
              <a:defRPr sz="6612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4" y="3207545"/>
            <a:ext cx="4876384" cy="5942372"/>
          </a:xfrm>
        </p:spPr>
        <p:txBody>
          <a:bodyPr/>
          <a:lstStyle>
            <a:lvl1pPr marL="0" indent="0">
              <a:buNone/>
              <a:defRPr sz="5292"/>
            </a:lvl1pPr>
            <a:lvl2pPr marL="1511840" indent="0">
              <a:buNone/>
              <a:defRPr sz="4627"/>
            </a:lvl2pPr>
            <a:lvl3pPr marL="3023677" indent="0">
              <a:buNone/>
              <a:defRPr sz="3968"/>
            </a:lvl3pPr>
            <a:lvl4pPr marL="4535522" indent="0">
              <a:buNone/>
              <a:defRPr sz="3309"/>
            </a:lvl4pPr>
            <a:lvl5pPr marL="6047359" indent="0">
              <a:buNone/>
              <a:defRPr sz="3309"/>
            </a:lvl5pPr>
            <a:lvl6pPr marL="7559199" indent="0">
              <a:buNone/>
              <a:defRPr sz="3309"/>
            </a:lvl6pPr>
            <a:lvl7pPr marL="9071039" indent="0">
              <a:buNone/>
              <a:defRPr sz="3309"/>
            </a:lvl7pPr>
            <a:lvl8pPr marL="10582881" indent="0">
              <a:buNone/>
              <a:defRPr sz="3309"/>
            </a:lvl8pPr>
            <a:lvl9pPr marL="12094721" indent="0">
              <a:buNone/>
              <a:defRPr sz="3309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69694-F6BA-451B-94F0-A0D5C3269A64}" type="datetimeFigureOut">
              <a:rPr lang="fr-FR" smtClean="0"/>
              <a:t>20/04/2023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0007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9" y="569242"/>
            <a:ext cx="1304044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9" y="2846201"/>
            <a:ext cx="1304044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6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69694-F6BA-451B-94F0-A0D5C3269A64}" type="datetimeFigureOut">
              <a:rPr lang="fr-FR" smtClean="0"/>
              <a:t>20/04/2023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6" y="9909729"/>
            <a:ext cx="5102779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891A7-1C6B-4583-A8BB-168250FB161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960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3677" rtl="0" eaLnBrk="1" latinLnBrk="0" hangingPunct="1">
        <a:lnSpc>
          <a:spcPct val="90000"/>
        </a:lnSpc>
        <a:spcBef>
          <a:spcPct val="0"/>
        </a:spcBef>
        <a:buNone/>
        <a:defRPr sz="145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5921" indent="-755921" algn="l" defTabSz="3023677" rtl="0" eaLnBrk="1" latinLnBrk="0" hangingPunct="1">
        <a:lnSpc>
          <a:spcPct val="90000"/>
        </a:lnSpc>
        <a:spcBef>
          <a:spcPts val="3309"/>
        </a:spcBef>
        <a:buFont typeface="Arial" panose="020B0604020202020204" pitchFamily="34" charset="0"/>
        <a:buChar char="•"/>
        <a:defRPr sz="9260" kern="1200">
          <a:solidFill>
            <a:schemeClr val="tx1"/>
          </a:solidFill>
          <a:latin typeface="+mn-lt"/>
          <a:ea typeface="+mn-ea"/>
          <a:cs typeface="+mn-cs"/>
        </a:defRPr>
      </a:lvl1pPr>
      <a:lvl2pPr marL="2267761" indent="-755921" algn="l" defTabSz="3023677" rtl="0" eaLnBrk="1" latinLnBrk="0" hangingPunct="1">
        <a:lnSpc>
          <a:spcPct val="90000"/>
        </a:lnSpc>
        <a:spcBef>
          <a:spcPts val="1652"/>
        </a:spcBef>
        <a:buFont typeface="Arial" panose="020B0604020202020204" pitchFamily="34" charset="0"/>
        <a:buChar char="•"/>
        <a:defRPr sz="7936" kern="1200">
          <a:solidFill>
            <a:schemeClr val="tx1"/>
          </a:solidFill>
          <a:latin typeface="+mn-lt"/>
          <a:ea typeface="+mn-ea"/>
          <a:cs typeface="+mn-cs"/>
        </a:defRPr>
      </a:lvl2pPr>
      <a:lvl3pPr marL="3779601" indent="-755921" algn="l" defTabSz="3023677" rtl="0" eaLnBrk="1" latinLnBrk="0" hangingPunct="1">
        <a:lnSpc>
          <a:spcPct val="90000"/>
        </a:lnSpc>
        <a:spcBef>
          <a:spcPts val="1652"/>
        </a:spcBef>
        <a:buFont typeface="Arial" panose="020B0604020202020204" pitchFamily="34" charset="0"/>
        <a:buChar char="•"/>
        <a:defRPr sz="6612" kern="1200">
          <a:solidFill>
            <a:schemeClr val="tx1"/>
          </a:solidFill>
          <a:latin typeface="+mn-lt"/>
          <a:ea typeface="+mn-ea"/>
          <a:cs typeface="+mn-cs"/>
        </a:defRPr>
      </a:lvl3pPr>
      <a:lvl4pPr marL="5291438" indent="-755921" algn="l" defTabSz="3023677" rtl="0" eaLnBrk="1" latinLnBrk="0" hangingPunct="1">
        <a:lnSpc>
          <a:spcPct val="90000"/>
        </a:lnSpc>
        <a:spcBef>
          <a:spcPts val="1652"/>
        </a:spcBef>
        <a:buFont typeface="Arial" panose="020B0604020202020204" pitchFamily="34" charset="0"/>
        <a:buChar char="•"/>
        <a:defRPr sz="5951" kern="1200">
          <a:solidFill>
            <a:schemeClr val="tx1"/>
          </a:solidFill>
          <a:latin typeface="+mn-lt"/>
          <a:ea typeface="+mn-ea"/>
          <a:cs typeface="+mn-cs"/>
        </a:defRPr>
      </a:lvl4pPr>
      <a:lvl5pPr marL="6803280" indent="-755921" algn="l" defTabSz="3023677" rtl="0" eaLnBrk="1" latinLnBrk="0" hangingPunct="1">
        <a:lnSpc>
          <a:spcPct val="90000"/>
        </a:lnSpc>
        <a:spcBef>
          <a:spcPts val="1652"/>
        </a:spcBef>
        <a:buFont typeface="Arial" panose="020B0604020202020204" pitchFamily="34" charset="0"/>
        <a:buChar char="•"/>
        <a:defRPr sz="5951" kern="1200">
          <a:solidFill>
            <a:schemeClr val="tx1"/>
          </a:solidFill>
          <a:latin typeface="+mn-lt"/>
          <a:ea typeface="+mn-ea"/>
          <a:cs typeface="+mn-cs"/>
        </a:defRPr>
      </a:lvl5pPr>
      <a:lvl6pPr marL="8315120" indent="-755921" algn="l" defTabSz="3023677" rtl="0" eaLnBrk="1" latinLnBrk="0" hangingPunct="1">
        <a:lnSpc>
          <a:spcPct val="90000"/>
        </a:lnSpc>
        <a:spcBef>
          <a:spcPts val="1652"/>
        </a:spcBef>
        <a:buFont typeface="Arial" panose="020B0604020202020204" pitchFamily="34" charset="0"/>
        <a:buChar char="•"/>
        <a:defRPr sz="5951" kern="1200">
          <a:solidFill>
            <a:schemeClr val="tx1"/>
          </a:solidFill>
          <a:latin typeface="+mn-lt"/>
          <a:ea typeface="+mn-ea"/>
          <a:cs typeface="+mn-cs"/>
        </a:defRPr>
      </a:lvl6pPr>
      <a:lvl7pPr marL="9826960" indent="-755921" algn="l" defTabSz="3023677" rtl="0" eaLnBrk="1" latinLnBrk="0" hangingPunct="1">
        <a:lnSpc>
          <a:spcPct val="90000"/>
        </a:lnSpc>
        <a:spcBef>
          <a:spcPts val="1652"/>
        </a:spcBef>
        <a:buFont typeface="Arial" panose="020B0604020202020204" pitchFamily="34" charset="0"/>
        <a:buChar char="•"/>
        <a:defRPr sz="5951" kern="1200">
          <a:solidFill>
            <a:schemeClr val="tx1"/>
          </a:solidFill>
          <a:latin typeface="+mn-lt"/>
          <a:ea typeface="+mn-ea"/>
          <a:cs typeface="+mn-cs"/>
        </a:defRPr>
      </a:lvl7pPr>
      <a:lvl8pPr marL="11338800" indent="-755921" algn="l" defTabSz="3023677" rtl="0" eaLnBrk="1" latinLnBrk="0" hangingPunct="1">
        <a:lnSpc>
          <a:spcPct val="90000"/>
        </a:lnSpc>
        <a:spcBef>
          <a:spcPts val="1652"/>
        </a:spcBef>
        <a:buFont typeface="Arial" panose="020B0604020202020204" pitchFamily="34" charset="0"/>
        <a:buChar char="•"/>
        <a:defRPr sz="5951" kern="1200">
          <a:solidFill>
            <a:schemeClr val="tx1"/>
          </a:solidFill>
          <a:latin typeface="+mn-lt"/>
          <a:ea typeface="+mn-ea"/>
          <a:cs typeface="+mn-cs"/>
        </a:defRPr>
      </a:lvl8pPr>
      <a:lvl9pPr marL="12850642" indent="-755921" algn="l" defTabSz="3023677" rtl="0" eaLnBrk="1" latinLnBrk="0" hangingPunct="1">
        <a:lnSpc>
          <a:spcPct val="90000"/>
        </a:lnSpc>
        <a:spcBef>
          <a:spcPts val="1652"/>
        </a:spcBef>
        <a:buFont typeface="Arial" panose="020B0604020202020204" pitchFamily="34" charset="0"/>
        <a:buChar char="•"/>
        <a:defRPr sz="59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1pPr>
      <a:lvl2pPr marL="1511840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2pPr>
      <a:lvl3pPr marL="3023677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3pPr>
      <a:lvl4pPr marL="4535522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4pPr>
      <a:lvl5pPr marL="6047359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5pPr>
      <a:lvl6pPr marL="7559199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6pPr>
      <a:lvl7pPr marL="9071039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7pPr>
      <a:lvl8pPr marL="10582881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8pPr>
      <a:lvl9pPr marL="12094721" algn="l" defTabSz="3023677" rtl="0" eaLnBrk="1" latinLnBrk="0" hangingPunct="1">
        <a:defRPr sz="59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8.svg"/><Relationship Id="rId4" Type="http://schemas.openxmlformats.org/officeDocument/2006/relationships/image" Target="../media/image4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Image 34" descr="Une image contenant texte&#10;&#10;Description générée automatiquement">
            <a:extLst>
              <a:ext uri="{FF2B5EF4-FFF2-40B4-BE49-F238E27FC236}">
                <a16:creationId xmlns:a16="http://schemas.microsoft.com/office/drawing/2014/main" id="{3DA49E56-8F0D-21C8-93C9-32C876ABA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4691" y="-2652"/>
            <a:ext cx="15244041" cy="10694465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446629EA-D250-4552-B0BB-28F27F8C2B5A}"/>
              </a:ext>
            </a:extLst>
          </p:cNvPr>
          <p:cNvSpPr/>
          <p:nvPr/>
        </p:nvSpPr>
        <p:spPr>
          <a:xfrm>
            <a:off x="1017745" y="5979311"/>
            <a:ext cx="13515673" cy="349055"/>
          </a:xfrm>
          <a:prstGeom prst="rect">
            <a:avLst/>
          </a:prstGeom>
          <a:solidFill>
            <a:schemeClr val="accent1">
              <a:lumMod val="50000"/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16DF3D1-B284-49FA-ABD6-8046E413E2A2}"/>
              </a:ext>
            </a:extLst>
          </p:cNvPr>
          <p:cNvSpPr/>
          <p:nvPr/>
        </p:nvSpPr>
        <p:spPr>
          <a:xfrm>
            <a:off x="889722" y="3691264"/>
            <a:ext cx="13405594" cy="358296"/>
          </a:xfrm>
          <a:prstGeom prst="rect">
            <a:avLst/>
          </a:prstGeom>
          <a:solidFill>
            <a:srgbClr val="00206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7503BF6-2CF1-451B-AD54-4A5A429AEB84}"/>
              </a:ext>
            </a:extLst>
          </p:cNvPr>
          <p:cNvSpPr txBox="1"/>
          <p:nvPr/>
        </p:nvSpPr>
        <p:spPr>
          <a:xfrm>
            <a:off x="1785211" y="2835142"/>
            <a:ext cx="18308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10/05</a:t>
            </a:r>
            <a:endParaRPr lang="fr-FR" sz="4800" b="1" dirty="0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52439D2-563E-4276-877E-C4257A8B9CA1}"/>
              </a:ext>
            </a:extLst>
          </p:cNvPr>
          <p:cNvSpPr txBox="1"/>
          <p:nvPr/>
        </p:nvSpPr>
        <p:spPr>
          <a:xfrm>
            <a:off x="4672521" y="2777061"/>
            <a:ext cx="1914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/>
              <a:t>17/05</a:t>
            </a:r>
            <a:endParaRPr lang="fr-FR" b="1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C9B1344-62F9-491F-80B6-3467FAE87F79}"/>
              </a:ext>
            </a:extLst>
          </p:cNvPr>
          <p:cNvSpPr txBox="1"/>
          <p:nvPr/>
        </p:nvSpPr>
        <p:spPr>
          <a:xfrm>
            <a:off x="1017745" y="4423888"/>
            <a:ext cx="3110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Mon vase Grec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A10DD6A-1B2E-4ACB-AE7E-B91939EC61FF}"/>
              </a:ext>
            </a:extLst>
          </p:cNvPr>
          <p:cNvSpPr txBox="1"/>
          <p:nvPr/>
        </p:nvSpPr>
        <p:spPr>
          <a:xfrm>
            <a:off x="1027854" y="6870909"/>
            <a:ext cx="19332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Dreaming Outloud Script Pro" panose="020B0604020202020204" pitchFamily="66" charset="0"/>
              </a:rPr>
              <a:t>Balle aux prisonniers </a:t>
            </a:r>
          </a:p>
          <a:p>
            <a:pPr marL="342900" indent="-342900">
              <a:buFontTx/>
              <a:buChar char="-"/>
            </a:pPr>
            <a:endParaRPr lang="fr-FR" sz="2400" b="1" dirty="0">
              <a:solidFill>
                <a:srgbClr val="FFFF00"/>
              </a:solidFill>
              <a:latin typeface="Century" panose="02040604050505020304" pitchFamily="18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D3B0D8F8-AF83-466B-AABB-156E2CF8AB79}"/>
              </a:ext>
            </a:extLst>
          </p:cNvPr>
          <p:cNvSpPr txBox="1"/>
          <p:nvPr/>
        </p:nvSpPr>
        <p:spPr>
          <a:xfrm>
            <a:off x="6279054" y="3615039"/>
            <a:ext cx="2279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       </a:t>
            </a:r>
            <a:r>
              <a:rPr lang="fr-FR" sz="2400" b="1" dirty="0">
                <a:solidFill>
                  <a:srgbClr val="FF0000"/>
                </a:solidFill>
              </a:rPr>
              <a:t>MATIN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619EA0A8-B335-4971-A42F-3F68FD688247}"/>
              </a:ext>
            </a:extLst>
          </p:cNvPr>
          <p:cNvSpPr txBox="1"/>
          <p:nvPr/>
        </p:nvSpPr>
        <p:spPr>
          <a:xfrm>
            <a:off x="6021743" y="5923005"/>
            <a:ext cx="2279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       </a:t>
            </a:r>
            <a:r>
              <a:rPr lang="fr-FR" sz="2400" b="1" dirty="0">
                <a:solidFill>
                  <a:srgbClr val="FF0000"/>
                </a:solidFill>
              </a:rPr>
              <a:t>APRES-MDI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62E171D0-CE9C-47BA-91EA-A48351C58D89}"/>
              </a:ext>
            </a:extLst>
          </p:cNvPr>
          <p:cNvSpPr txBox="1"/>
          <p:nvPr/>
        </p:nvSpPr>
        <p:spPr>
          <a:xfrm>
            <a:off x="4810708" y="1047561"/>
            <a:ext cx="59297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u="sng" spc="3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MATERNELLE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BD87924-D108-2C52-0EE2-D1AD8B3EFF43}"/>
              </a:ext>
            </a:extLst>
          </p:cNvPr>
          <p:cNvSpPr txBox="1"/>
          <p:nvPr/>
        </p:nvSpPr>
        <p:spPr>
          <a:xfrm>
            <a:off x="3592771" y="4427534"/>
            <a:ext cx="3657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Eclair de Zeus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C592952C-BD5C-52A4-8FD0-F92DC2CC469A}"/>
              </a:ext>
            </a:extLst>
          </p:cNvPr>
          <p:cNvSpPr txBox="1"/>
          <p:nvPr/>
        </p:nvSpPr>
        <p:spPr>
          <a:xfrm>
            <a:off x="11633615" y="2829966"/>
            <a:ext cx="1914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31/05</a:t>
            </a:r>
            <a:endParaRPr lang="fr-F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5EBB4616-6317-4ABD-BE12-5F1B3E0B4146}"/>
              </a:ext>
            </a:extLst>
          </p:cNvPr>
          <p:cNvSpPr txBox="1"/>
          <p:nvPr/>
        </p:nvSpPr>
        <p:spPr>
          <a:xfrm>
            <a:off x="11608654" y="4294828"/>
            <a:ext cx="31109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« HOLI »</a:t>
            </a:r>
          </a:p>
          <a:p>
            <a:r>
              <a:rPr lang="fr-FR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Fête des couleurs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3A0F2A0-966A-A480-EFEC-BC3AB2902D51}"/>
              </a:ext>
            </a:extLst>
          </p:cNvPr>
          <p:cNvSpPr txBox="1"/>
          <p:nvPr/>
        </p:nvSpPr>
        <p:spPr>
          <a:xfrm>
            <a:off x="11608654" y="6942208"/>
            <a:ext cx="1822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Jeux </a:t>
            </a:r>
            <a:endParaRPr lang="fr-FR" sz="2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2217265-DEFF-C9EF-2258-7BC065A13A66}"/>
              </a:ext>
            </a:extLst>
          </p:cNvPr>
          <p:cNvSpPr txBox="1"/>
          <p:nvPr/>
        </p:nvSpPr>
        <p:spPr>
          <a:xfrm>
            <a:off x="3764415" y="6870909"/>
            <a:ext cx="3110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Jeux de société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0000BBD7-925E-A524-5C8A-3FF053B2B328}"/>
              </a:ext>
            </a:extLst>
          </p:cNvPr>
          <p:cNvSpPr txBox="1"/>
          <p:nvPr/>
        </p:nvSpPr>
        <p:spPr>
          <a:xfrm>
            <a:off x="7958837" y="2829966"/>
            <a:ext cx="1914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24/05</a:t>
            </a:r>
            <a:endParaRPr lang="fr-F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CD0BCBA-5ED3-DFC6-B1BD-C3BA33373A9F}"/>
              </a:ext>
            </a:extLst>
          </p:cNvPr>
          <p:cNvSpPr txBox="1"/>
          <p:nvPr/>
        </p:nvSpPr>
        <p:spPr>
          <a:xfrm>
            <a:off x="7600712" y="4428261"/>
            <a:ext cx="3657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Paysage indien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26AC44A-8E82-7661-46D4-1E61F95A7A58}"/>
              </a:ext>
            </a:extLst>
          </p:cNvPr>
          <p:cNvSpPr txBox="1"/>
          <p:nvPr/>
        </p:nvSpPr>
        <p:spPr>
          <a:xfrm>
            <a:off x="7775580" y="6942209"/>
            <a:ext cx="3657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Perle</a:t>
            </a:r>
          </a:p>
        </p:txBody>
      </p:sp>
      <p:pic>
        <p:nvPicPr>
          <p:cNvPr id="12" name="Graphique 11" descr="Temple grec avec un remplissage uni">
            <a:extLst>
              <a:ext uri="{FF2B5EF4-FFF2-40B4-BE49-F238E27FC236}">
                <a16:creationId xmlns:a16="http://schemas.microsoft.com/office/drawing/2014/main" id="{B8BC4E66-6DCA-81B4-5442-3D0D715916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89722" y="1509226"/>
            <a:ext cx="914400" cy="914400"/>
          </a:xfrm>
          <a:prstGeom prst="rect">
            <a:avLst/>
          </a:prstGeom>
        </p:spPr>
      </p:pic>
      <p:pic>
        <p:nvPicPr>
          <p:cNvPr id="21" name="Graphique 20" descr="Colonne grecque avec un remplissage uni">
            <a:extLst>
              <a:ext uri="{FF2B5EF4-FFF2-40B4-BE49-F238E27FC236}">
                <a16:creationId xmlns:a16="http://schemas.microsoft.com/office/drawing/2014/main" id="{A1A89891-8063-42C5-CE28-5977B505A3A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107343" y="7875117"/>
            <a:ext cx="914400" cy="914400"/>
          </a:xfrm>
          <a:prstGeom prst="rect">
            <a:avLst/>
          </a:prstGeom>
        </p:spPr>
      </p:pic>
      <p:pic>
        <p:nvPicPr>
          <p:cNvPr id="25" name="Graphique 24" descr="Bâtiment amérindien avec un remplissage uni">
            <a:extLst>
              <a:ext uri="{FF2B5EF4-FFF2-40B4-BE49-F238E27FC236}">
                <a16:creationId xmlns:a16="http://schemas.microsoft.com/office/drawing/2014/main" id="{2EDFC45F-DF74-7B0A-CCCF-491DC4BC560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524524" y="8037305"/>
            <a:ext cx="896221" cy="718483"/>
          </a:xfrm>
          <a:prstGeom prst="rect">
            <a:avLst/>
          </a:prstGeom>
        </p:spPr>
      </p:pic>
      <p:pic>
        <p:nvPicPr>
          <p:cNvPr id="31" name="Graphique 30" descr="Éléphant avec un remplissage uni">
            <a:extLst>
              <a:ext uri="{FF2B5EF4-FFF2-40B4-BE49-F238E27FC236}">
                <a16:creationId xmlns:a16="http://schemas.microsoft.com/office/drawing/2014/main" id="{71BDA686-2A99-F9D4-808B-9D899C88F89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3547793" y="2372766"/>
            <a:ext cx="914400" cy="914400"/>
          </a:xfrm>
          <a:prstGeom prst="rect">
            <a:avLst/>
          </a:prstGeom>
        </p:spPr>
      </p:pic>
      <p:sp>
        <p:nvSpPr>
          <p:cNvPr id="32" name="ZoneTexte 31">
            <a:extLst>
              <a:ext uri="{FF2B5EF4-FFF2-40B4-BE49-F238E27FC236}">
                <a16:creationId xmlns:a16="http://schemas.microsoft.com/office/drawing/2014/main" id="{838E47AF-744F-4235-849B-64AB501076E3}"/>
              </a:ext>
            </a:extLst>
          </p:cNvPr>
          <p:cNvSpPr txBox="1"/>
          <p:nvPr/>
        </p:nvSpPr>
        <p:spPr>
          <a:xfrm>
            <a:off x="789709" y="8991599"/>
            <a:ext cx="3882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accent1">
                    <a:lumMod val="75000"/>
                  </a:schemeClr>
                </a:solidFill>
              </a:rPr>
              <a:t>BIENVENUE EN GRÈCE </a:t>
            </a: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131C2415-1E26-82F5-D70A-400BCDB60D6E}"/>
              </a:ext>
            </a:extLst>
          </p:cNvPr>
          <p:cNvSpPr txBox="1"/>
          <p:nvPr/>
        </p:nvSpPr>
        <p:spPr>
          <a:xfrm>
            <a:off x="8376464" y="8991599"/>
            <a:ext cx="57634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BIENVENUE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800" dirty="0">
                <a:solidFill>
                  <a:srgbClr val="FF0000"/>
                </a:solidFill>
              </a:rPr>
              <a:t>EN INDE</a:t>
            </a:r>
            <a:endParaRPr lang="fr-F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5814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Image 26" descr="Une image contenant texte&#10;&#10;Description générée automatiquement">
            <a:extLst>
              <a:ext uri="{FF2B5EF4-FFF2-40B4-BE49-F238E27FC236}">
                <a16:creationId xmlns:a16="http://schemas.microsoft.com/office/drawing/2014/main" id="{CE816D96-78E9-DFEC-55C2-23CE700EF2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8545" y="0"/>
            <a:ext cx="15257895" cy="10691813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446629EA-D250-4552-B0BB-28F27F8C2B5A}"/>
              </a:ext>
            </a:extLst>
          </p:cNvPr>
          <p:cNvSpPr/>
          <p:nvPr/>
        </p:nvSpPr>
        <p:spPr>
          <a:xfrm>
            <a:off x="1017745" y="5979311"/>
            <a:ext cx="13515673" cy="349055"/>
          </a:xfrm>
          <a:prstGeom prst="rect">
            <a:avLst/>
          </a:prstGeom>
          <a:solidFill>
            <a:schemeClr val="accent1">
              <a:lumMod val="50000"/>
              <a:alpha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16DF3D1-B284-49FA-ABD6-8046E413E2A2}"/>
              </a:ext>
            </a:extLst>
          </p:cNvPr>
          <p:cNvSpPr/>
          <p:nvPr/>
        </p:nvSpPr>
        <p:spPr>
          <a:xfrm>
            <a:off x="889722" y="3691264"/>
            <a:ext cx="13405594" cy="358296"/>
          </a:xfrm>
          <a:prstGeom prst="rect">
            <a:avLst/>
          </a:prstGeom>
          <a:solidFill>
            <a:srgbClr val="002060">
              <a:alpha val="6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D7503BF6-2CF1-451B-AD54-4A5A429AEB84}"/>
              </a:ext>
            </a:extLst>
          </p:cNvPr>
          <p:cNvSpPr txBox="1"/>
          <p:nvPr/>
        </p:nvSpPr>
        <p:spPr>
          <a:xfrm>
            <a:off x="1785212" y="2812416"/>
            <a:ext cx="18308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10/05</a:t>
            </a:r>
            <a:endParaRPr lang="fr-FR" sz="4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952439D2-563E-4276-877E-C4257A8B9CA1}"/>
              </a:ext>
            </a:extLst>
          </p:cNvPr>
          <p:cNvSpPr txBox="1"/>
          <p:nvPr/>
        </p:nvSpPr>
        <p:spPr>
          <a:xfrm>
            <a:off x="5125294" y="2807202"/>
            <a:ext cx="1914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17/05</a:t>
            </a:r>
            <a:endParaRPr lang="fr-F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C9B1344-62F9-491F-80B6-3467FAE87F79}"/>
              </a:ext>
            </a:extLst>
          </p:cNvPr>
          <p:cNvSpPr txBox="1"/>
          <p:nvPr/>
        </p:nvSpPr>
        <p:spPr>
          <a:xfrm>
            <a:off x="1402808" y="4094225"/>
            <a:ext cx="32661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Labyrinthe de DEDALE</a:t>
            </a:r>
          </a:p>
          <a:p>
            <a:endParaRPr lang="fr-F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Trident de Poséidon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9A10DD6A-1B2E-4ACB-AE7E-B91939EC61FF}"/>
              </a:ext>
            </a:extLst>
          </p:cNvPr>
          <p:cNvSpPr txBox="1"/>
          <p:nvPr/>
        </p:nvSpPr>
        <p:spPr>
          <a:xfrm>
            <a:off x="1434807" y="6823369"/>
            <a:ext cx="2531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cs typeface="Dreaming Outloud Script Pro" panose="020B0604020202020204" pitchFamily="66" charset="0"/>
              </a:rPr>
              <a:t>Lutte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D3B0D8F8-AF83-466B-AABB-156E2CF8AB79}"/>
              </a:ext>
            </a:extLst>
          </p:cNvPr>
          <p:cNvSpPr txBox="1"/>
          <p:nvPr/>
        </p:nvSpPr>
        <p:spPr>
          <a:xfrm>
            <a:off x="6279054" y="3615039"/>
            <a:ext cx="2279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       </a:t>
            </a:r>
            <a:r>
              <a:rPr lang="fr-FR" sz="2400" b="1" dirty="0">
                <a:solidFill>
                  <a:srgbClr val="FF0000"/>
                </a:solidFill>
              </a:rPr>
              <a:t>MATIN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619EA0A8-B335-4971-A42F-3F68FD688247}"/>
              </a:ext>
            </a:extLst>
          </p:cNvPr>
          <p:cNvSpPr txBox="1"/>
          <p:nvPr/>
        </p:nvSpPr>
        <p:spPr>
          <a:xfrm>
            <a:off x="6213366" y="5934646"/>
            <a:ext cx="2279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       </a:t>
            </a:r>
            <a:r>
              <a:rPr lang="fr-FR" sz="2400" b="1" dirty="0">
                <a:solidFill>
                  <a:srgbClr val="FF0000"/>
                </a:solidFill>
              </a:rPr>
              <a:t>APRES-MDI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62E171D0-CE9C-47BA-91EA-A48351C58D89}"/>
              </a:ext>
            </a:extLst>
          </p:cNvPr>
          <p:cNvSpPr txBox="1"/>
          <p:nvPr/>
        </p:nvSpPr>
        <p:spPr>
          <a:xfrm>
            <a:off x="4810708" y="1047561"/>
            <a:ext cx="59297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5400" b="1" u="sng" spc="3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ELEMENTAIRE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ABD87924-D108-2C52-0EE2-D1AD8B3EFF43}"/>
              </a:ext>
            </a:extLst>
          </p:cNvPr>
          <p:cNvSpPr txBox="1"/>
          <p:nvPr/>
        </p:nvSpPr>
        <p:spPr>
          <a:xfrm>
            <a:off x="11665527" y="4097341"/>
            <a:ext cx="365749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Photophore</a:t>
            </a:r>
          </a:p>
          <a:p>
            <a:endParaRPr lang="fr-FR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endParaRPr lang="fr-FR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r>
              <a:rPr lang="fr-FR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Explosion de couleur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44BE3E2-B247-A8E9-B484-205ACA66F78A}"/>
              </a:ext>
            </a:extLst>
          </p:cNvPr>
          <p:cNvSpPr txBox="1"/>
          <p:nvPr/>
        </p:nvSpPr>
        <p:spPr>
          <a:xfrm>
            <a:off x="4810708" y="4123375"/>
            <a:ext cx="31109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Mosaïque Grecque</a:t>
            </a:r>
          </a:p>
          <a:p>
            <a:endParaRPr lang="fr-FR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endParaRPr lang="fr-FR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r>
              <a:rPr lang="fr-FR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Peinture d’</a:t>
            </a:r>
            <a:r>
              <a:rPr lang="fr-FR" sz="24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Athène</a:t>
            </a:r>
            <a:endParaRPr lang="fr-FR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3CD9076-25B4-2479-2067-C8F333977DD7}"/>
              </a:ext>
            </a:extLst>
          </p:cNvPr>
          <p:cNvSpPr txBox="1"/>
          <p:nvPr/>
        </p:nvSpPr>
        <p:spPr>
          <a:xfrm>
            <a:off x="4803904" y="6823369"/>
            <a:ext cx="3110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Jeux Olympique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3A0F2A0-966A-A480-EFEC-BC3AB2902D51}"/>
              </a:ext>
            </a:extLst>
          </p:cNvPr>
          <p:cNvSpPr txBox="1"/>
          <p:nvPr/>
        </p:nvSpPr>
        <p:spPr>
          <a:xfrm>
            <a:off x="11693185" y="6825341"/>
            <a:ext cx="2676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Bollywood</a:t>
            </a:r>
            <a:endParaRPr lang="fr-FR" sz="2400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46977EAF-CD65-8026-22E6-89A78C54FCF6}"/>
              </a:ext>
            </a:extLst>
          </p:cNvPr>
          <p:cNvSpPr txBox="1"/>
          <p:nvPr/>
        </p:nvSpPr>
        <p:spPr>
          <a:xfrm>
            <a:off x="12377049" y="2835445"/>
            <a:ext cx="1914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31/05</a:t>
            </a:r>
            <a:endParaRPr lang="fr-F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067F0178-6EA0-CF79-4FEC-78B339AC994F}"/>
              </a:ext>
            </a:extLst>
          </p:cNvPr>
          <p:cNvSpPr txBox="1"/>
          <p:nvPr/>
        </p:nvSpPr>
        <p:spPr>
          <a:xfrm>
            <a:off x="9243037" y="2835444"/>
            <a:ext cx="19141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24/05</a:t>
            </a:r>
            <a:endParaRPr lang="fr-FR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D4B23EA-F5D2-7D2B-47D4-92CA26B44FF9}"/>
              </a:ext>
            </a:extLst>
          </p:cNvPr>
          <p:cNvSpPr txBox="1"/>
          <p:nvPr/>
        </p:nvSpPr>
        <p:spPr>
          <a:xfrm>
            <a:off x="8380853" y="4124397"/>
            <a:ext cx="32846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Eléphant de </a:t>
            </a:r>
            <a:r>
              <a:rPr lang="fr-FR" sz="24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Jaipour</a:t>
            </a:r>
            <a:endParaRPr lang="fr-FR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endParaRPr lang="fr-FR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endParaRPr lang="fr-FR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  <a:p>
            <a:r>
              <a:rPr lang="fr-FR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Cobra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E9B9B58-7C36-4FAF-C618-440EF9A1B7F2}"/>
              </a:ext>
            </a:extLst>
          </p:cNvPr>
          <p:cNvSpPr txBox="1"/>
          <p:nvPr/>
        </p:nvSpPr>
        <p:spPr>
          <a:xfrm>
            <a:off x="8212737" y="6825341"/>
            <a:ext cx="3110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Parcours d’eau</a:t>
            </a:r>
          </a:p>
        </p:txBody>
      </p:sp>
      <p:pic>
        <p:nvPicPr>
          <p:cNvPr id="8" name="Graphique 7" descr="Temple grec avec un remplissage uni">
            <a:extLst>
              <a:ext uri="{FF2B5EF4-FFF2-40B4-BE49-F238E27FC236}">
                <a16:creationId xmlns:a16="http://schemas.microsoft.com/office/drawing/2014/main" id="{24CCF1C6-0168-4B8F-2A67-D2E984FDEA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89722" y="1509226"/>
            <a:ext cx="914400" cy="914400"/>
          </a:xfrm>
          <a:prstGeom prst="rect">
            <a:avLst/>
          </a:prstGeom>
        </p:spPr>
      </p:pic>
      <p:pic>
        <p:nvPicPr>
          <p:cNvPr id="10" name="Graphique 9" descr="Colonne grecque avec un remplissage uni">
            <a:extLst>
              <a:ext uri="{FF2B5EF4-FFF2-40B4-BE49-F238E27FC236}">
                <a16:creationId xmlns:a16="http://schemas.microsoft.com/office/drawing/2014/main" id="{B5F4CD97-8118-1155-1C10-306735373CA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107343" y="7875117"/>
            <a:ext cx="914400" cy="914400"/>
          </a:xfrm>
          <a:prstGeom prst="rect">
            <a:avLst/>
          </a:prstGeom>
        </p:spPr>
      </p:pic>
      <p:pic>
        <p:nvPicPr>
          <p:cNvPr id="13" name="Graphique 12" descr="Éléphant avec un remplissage uni">
            <a:extLst>
              <a:ext uri="{FF2B5EF4-FFF2-40B4-BE49-F238E27FC236}">
                <a16:creationId xmlns:a16="http://schemas.microsoft.com/office/drawing/2014/main" id="{7D7B9BBA-43E7-DB99-EE09-5220752F1E6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3547793" y="2372766"/>
            <a:ext cx="914400" cy="914400"/>
          </a:xfrm>
          <a:prstGeom prst="rect">
            <a:avLst/>
          </a:prstGeom>
        </p:spPr>
      </p:pic>
      <p:pic>
        <p:nvPicPr>
          <p:cNvPr id="19" name="Graphique 18" descr="Bâtiment amérindien avec un remplissage uni">
            <a:extLst>
              <a:ext uri="{FF2B5EF4-FFF2-40B4-BE49-F238E27FC236}">
                <a16:creationId xmlns:a16="http://schemas.microsoft.com/office/drawing/2014/main" id="{E4A4FD77-4327-2FE1-331E-54EB6E3B4F9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1524524" y="8037305"/>
            <a:ext cx="896221" cy="718483"/>
          </a:xfrm>
          <a:prstGeom prst="rect">
            <a:avLst/>
          </a:prstGeom>
        </p:spPr>
      </p:pic>
      <p:sp>
        <p:nvSpPr>
          <p:cNvPr id="20" name="ZoneTexte 19">
            <a:extLst>
              <a:ext uri="{FF2B5EF4-FFF2-40B4-BE49-F238E27FC236}">
                <a16:creationId xmlns:a16="http://schemas.microsoft.com/office/drawing/2014/main" id="{7FB7BF2F-EBC2-683E-B8E4-97A9139AD8E4}"/>
              </a:ext>
            </a:extLst>
          </p:cNvPr>
          <p:cNvSpPr txBox="1"/>
          <p:nvPr/>
        </p:nvSpPr>
        <p:spPr>
          <a:xfrm>
            <a:off x="789709" y="8991599"/>
            <a:ext cx="3882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chemeClr val="accent1">
                    <a:lumMod val="75000"/>
                  </a:schemeClr>
                </a:solidFill>
              </a:rPr>
              <a:t>BIENVENUE EN GRÈCE 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B7805324-2016-754D-59E6-8707490FD93C}"/>
              </a:ext>
            </a:extLst>
          </p:cNvPr>
          <p:cNvSpPr txBox="1"/>
          <p:nvPr/>
        </p:nvSpPr>
        <p:spPr>
          <a:xfrm>
            <a:off x="8376464" y="8991599"/>
            <a:ext cx="57634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>
                <a:solidFill>
                  <a:srgbClr val="FF0000"/>
                </a:solidFill>
              </a:rPr>
              <a:t>BIENVENUE</a:t>
            </a:r>
            <a:r>
              <a:rPr lang="fr-FR" sz="2400" dirty="0">
                <a:solidFill>
                  <a:srgbClr val="FF0000"/>
                </a:solidFill>
              </a:rPr>
              <a:t> </a:t>
            </a:r>
            <a:r>
              <a:rPr lang="fr-FR" sz="2800" dirty="0">
                <a:solidFill>
                  <a:srgbClr val="FF0000"/>
                </a:solidFill>
              </a:rPr>
              <a:t>EN INDE</a:t>
            </a:r>
            <a:endParaRPr lang="fr-F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4806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5 - Activités - Mer Mai Elementaires.potx" id="{ED8613B3-5B1D-43B9-B599-A28B34C5138D}" vid="{587003BB-2FE8-4C4F-9B12-FE7AA75C3E2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05 - Activités - M Elem</Template>
  <TotalTime>927</TotalTime>
  <Words>76</Words>
  <Application>Microsoft Office PowerPoint</Application>
  <PresentationFormat>Personnalisé</PresentationFormat>
  <Paragraphs>46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</vt:lpstr>
      <vt:lpstr>Century Gothic</vt:lpstr>
      <vt:lpstr>Comic Sans MS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Mattias Raffin</dc:creator>
  <cp:lastModifiedBy>Emilie NOIRFALISE</cp:lastModifiedBy>
  <cp:revision>60</cp:revision>
  <cp:lastPrinted>2023-04-20T07:33:11Z</cp:lastPrinted>
  <dcterms:created xsi:type="dcterms:W3CDTF">2021-04-22T12:36:23Z</dcterms:created>
  <dcterms:modified xsi:type="dcterms:W3CDTF">2023-04-20T07:34:30Z</dcterms:modified>
</cp:coreProperties>
</file>