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15119350" cy="1069181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01"/>
    <a:srgbClr val="FADC75"/>
    <a:srgbClr val="FFF38E"/>
    <a:srgbClr val="B4ECF9"/>
    <a:srgbClr val="FF33CC"/>
    <a:srgbClr val="FCD402"/>
    <a:srgbClr val="FDBE5B"/>
    <a:srgbClr val="DC6707"/>
    <a:srgbClr val="E98B3E"/>
    <a:srgbClr val="FFC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50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5" y="1749797"/>
            <a:ext cx="12851447" cy="3722335"/>
          </a:xfrm>
        </p:spPr>
        <p:txBody>
          <a:bodyPr anchor="b"/>
          <a:lstStyle>
            <a:lvl1pPr algn="ctr"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3" y="5615679"/>
            <a:ext cx="11339511" cy="2581379"/>
          </a:xfrm>
        </p:spPr>
        <p:txBody>
          <a:bodyPr/>
          <a:lstStyle>
            <a:lvl1pPr marL="0" indent="0" algn="ctr">
              <a:buNone/>
              <a:defRPr sz="7936"/>
            </a:lvl1pPr>
            <a:lvl2pPr marL="1511840" indent="0" algn="ctr">
              <a:buNone/>
              <a:defRPr sz="6612"/>
            </a:lvl2pPr>
            <a:lvl3pPr marL="3023677" indent="0" algn="ctr">
              <a:buNone/>
              <a:defRPr sz="5951"/>
            </a:lvl3pPr>
            <a:lvl4pPr marL="4535522" indent="0" algn="ctr">
              <a:buNone/>
              <a:defRPr sz="5292"/>
            </a:lvl4pPr>
            <a:lvl5pPr marL="6047359" indent="0" algn="ctr">
              <a:buNone/>
              <a:defRPr sz="5292"/>
            </a:lvl5pPr>
            <a:lvl6pPr marL="7559199" indent="0" algn="ctr">
              <a:buNone/>
              <a:defRPr sz="5292"/>
            </a:lvl6pPr>
            <a:lvl7pPr marL="9071039" indent="0" algn="ctr">
              <a:buNone/>
              <a:defRPr sz="5292"/>
            </a:lvl7pPr>
            <a:lvl8pPr marL="10582881" indent="0" algn="ctr">
              <a:buNone/>
              <a:defRPr sz="5292"/>
            </a:lvl8pPr>
            <a:lvl9pPr marL="12094721" indent="0" algn="ctr">
              <a:buNone/>
              <a:defRPr sz="529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8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5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9" y="569241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11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74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5" y="2665533"/>
            <a:ext cx="13040440" cy="4447496"/>
          </a:xfrm>
        </p:spPr>
        <p:txBody>
          <a:bodyPr anchor="b"/>
          <a:lstStyle>
            <a:lvl1pPr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5" y="7155103"/>
            <a:ext cx="13040440" cy="2338833"/>
          </a:xfrm>
        </p:spPr>
        <p:txBody>
          <a:bodyPr/>
          <a:lstStyle>
            <a:lvl1pPr marL="0" indent="0">
              <a:buNone/>
              <a:defRPr sz="7936">
                <a:solidFill>
                  <a:schemeClr val="tx1"/>
                </a:solidFill>
              </a:defRPr>
            </a:lvl1pPr>
            <a:lvl2pPr marL="1511840" indent="0">
              <a:buNone/>
              <a:defRPr sz="6612">
                <a:solidFill>
                  <a:schemeClr val="tx1">
                    <a:tint val="75000"/>
                  </a:schemeClr>
                </a:solidFill>
              </a:defRPr>
            </a:lvl2pPr>
            <a:lvl3pPr marL="3023677" indent="0">
              <a:buNone/>
              <a:defRPr sz="5951">
                <a:solidFill>
                  <a:schemeClr val="tx1">
                    <a:tint val="75000"/>
                  </a:schemeClr>
                </a:solidFill>
              </a:defRPr>
            </a:lvl3pPr>
            <a:lvl4pPr marL="4535522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4pPr>
            <a:lvl5pPr marL="604735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5pPr>
            <a:lvl6pPr marL="755919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6pPr>
            <a:lvl7pPr marL="907103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7pPr>
            <a:lvl8pPr marL="1058288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8pPr>
            <a:lvl9pPr marL="1209472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5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7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3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64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6" y="569242"/>
            <a:ext cx="1304044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9" y="2620981"/>
            <a:ext cx="6396192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9" y="3905483"/>
            <a:ext cx="639619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1"/>
            <a:ext cx="6427694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4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22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2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10580"/>
            </a:lvl1pPr>
            <a:lvl2pPr>
              <a:defRPr sz="9260"/>
            </a:lvl2pPr>
            <a:lvl3pPr>
              <a:defRPr sz="7936"/>
            </a:lvl3pPr>
            <a:lvl4pPr>
              <a:defRPr sz="6612"/>
            </a:lvl4pPr>
            <a:lvl5pPr>
              <a:defRPr sz="6612"/>
            </a:lvl5pPr>
            <a:lvl6pPr>
              <a:defRPr sz="6612"/>
            </a:lvl6pPr>
            <a:lvl7pPr>
              <a:defRPr sz="6612"/>
            </a:lvl7pPr>
            <a:lvl8pPr>
              <a:defRPr sz="6612"/>
            </a:lvl8pPr>
            <a:lvl9pPr>
              <a:defRPr sz="661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6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10580"/>
            </a:lvl1pPr>
            <a:lvl2pPr marL="1511840" indent="0">
              <a:buNone/>
              <a:defRPr sz="9260"/>
            </a:lvl2pPr>
            <a:lvl3pPr marL="3023677" indent="0">
              <a:buNone/>
              <a:defRPr sz="7936"/>
            </a:lvl3pPr>
            <a:lvl4pPr marL="4535522" indent="0">
              <a:buNone/>
              <a:defRPr sz="6612"/>
            </a:lvl4pPr>
            <a:lvl5pPr marL="6047359" indent="0">
              <a:buNone/>
              <a:defRPr sz="6612"/>
            </a:lvl5pPr>
            <a:lvl6pPr marL="7559199" indent="0">
              <a:buNone/>
              <a:defRPr sz="6612"/>
            </a:lvl6pPr>
            <a:lvl7pPr marL="9071039" indent="0">
              <a:buNone/>
              <a:defRPr sz="6612"/>
            </a:lvl7pPr>
            <a:lvl8pPr marL="10582881" indent="0">
              <a:buNone/>
              <a:defRPr sz="6612"/>
            </a:lvl8pPr>
            <a:lvl9pPr marL="12094721" indent="0">
              <a:buNone/>
              <a:defRPr sz="661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00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9" y="569242"/>
            <a:ext cx="1304044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9" y="2846201"/>
            <a:ext cx="1304044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6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9694-F6BA-451B-94F0-A0D5C3269A64}" type="datetimeFigureOut">
              <a:rPr lang="fr-FR" smtClean="0"/>
              <a:t>22/09/2022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9909729"/>
            <a:ext cx="51027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6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3677" rtl="0" eaLnBrk="1" latinLnBrk="0" hangingPunct="1">
        <a:lnSpc>
          <a:spcPct val="90000"/>
        </a:lnSpc>
        <a:spcBef>
          <a:spcPct val="0"/>
        </a:spcBef>
        <a:buNone/>
        <a:defRPr sz="14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21" indent="-755921" algn="l" defTabSz="3023677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776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7936" kern="1200">
          <a:solidFill>
            <a:schemeClr val="tx1"/>
          </a:solidFill>
          <a:latin typeface="+mn-lt"/>
          <a:ea typeface="+mn-ea"/>
          <a:cs typeface="+mn-cs"/>
        </a:defRPr>
      </a:lvl2pPr>
      <a:lvl3pPr marL="377960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3pPr>
      <a:lvl4pPr marL="5291438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80328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831512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82696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133880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850642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1pPr>
      <a:lvl2pPr marL="151184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2pPr>
      <a:lvl3pPr marL="3023677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3pPr>
      <a:lvl4pPr marL="4535522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04735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755919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07103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058288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09472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DC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775B47-BEA5-4E4B-8742-5ECBC22E5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8506" y="9751424"/>
            <a:ext cx="367749" cy="35506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987C9A22-3AB0-421C-91C1-524C7BD5E381}"/>
              </a:ext>
            </a:extLst>
          </p:cNvPr>
          <p:cNvSpPr txBox="1"/>
          <p:nvPr/>
        </p:nvSpPr>
        <p:spPr>
          <a:xfrm>
            <a:off x="1358550" y="2873578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05/10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6662070" y="2866695"/>
            <a:ext cx="183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12/10</a:t>
            </a:r>
            <a:endParaRPr lang="fr-FR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11515020" y="2860267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19/10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1017745" y="4086794"/>
            <a:ext cx="34572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 FEUILLE D’AUTOMNE</a:t>
            </a:r>
          </a:p>
          <a:p>
            <a:endParaRPr lang="fr-FR" sz="2400" b="1" dirty="0">
              <a:solidFill>
                <a:srgbClr val="FF7101"/>
              </a:solidFill>
              <a:latin typeface="Century" panose="02040604050505020304" pitchFamily="18" charset="0"/>
            </a:endParaRPr>
          </a:p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-CONQUETE DES CHAMPIGNONS</a:t>
            </a:r>
          </a:p>
          <a:p>
            <a:endParaRPr lang="fr-FR" sz="2400" b="1" dirty="0">
              <a:solidFill>
                <a:srgbClr val="FF7101"/>
              </a:solidFill>
              <a:latin typeface="Harrington" panose="04040505050A02020702" pitchFamily="82" charset="0"/>
            </a:endParaRPr>
          </a:p>
          <a:p>
            <a:endParaRPr lang="fr-FR" sz="2400" b="1" dirty="0">
              <a:solidFill>
                <a:srgbClr val="FFFF00"/>
              </a:solidFill>
              <a:latin typeface="Harrington" panose="04040505050A02020702" pitchFamily="82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1017745" y="6634891"/>
            <a:ext cx="27064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SIESTE (PS)</a:t>
            </a:r>
          </a:p>
          <a:p>
            <a:endParaRPr lang="fr-FR" sz="2400" b="1" dirty="0">
              <a:solidFill>
                <a:srgbClr val="FF7101"/>
              </a:solidFill>
              <a:latin typeface="Century" panose="020406040505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JEUX DE SOCIETE</a:t>
            </a:r>
          </a:p>
          <a:p>
            <a:pPr marL="342900" indent="-342900">
              <a:buFontTx/>
              <a:buChar char="-"/>
            </a:pPr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PETIT ESCARGOT </a:t>
            </a:r>
          </a:p>
          <a:p>
            <a:pPr marL="342900" indent="-342900">
              <a:buFontTx/>
              <a:buChar char="-"/>
            </a:pPr>
            <a:endParaRPr lang="fr-FR" sz="2400" b="1" dirty="0">
              <a:solidFill>
                <a:srgbClr val="FFFF00"/>
              </a:solidFill>
              <a:latin typeface="Century" panose="020406040505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213366" y="5934646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4810708" y="1047561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MATERNELLE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280141-4FD5-58FF-FFF1-FAAE20304FF3}"/>
              </a:ext>
            </a:extLst>
          </p:cNvPr>
          <p:cNvSpPr txBox="1"/>
          <p:nvPr/>
        </p:nvSpPr>
        <p:spPr>
          <a:xfrm>
            <a:off x="5833424" y="6708725"/>
            <a:ext cx="304288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SIESTE (PS)</a:t>
            </a:r>
          </a:p>
          <a:p>
            <a:pPr marL="285750" indent="-285750">
              <a:buFontTx/>
              <a:buChar char="-"/>
            </a:pPr>
            <a:endParaRPr lang="fr-FR" sz="2400" b="1" dirty="0">
              <a:solidFill>
                <a:srgbClr val="FF7101"/>
              </a:solidFill>
              <a:latin typeface="Century" panose="020406040505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YOGA</a:t>
            </a:r>
          </a:p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MON CRAPAUD RIGOLO</a:t>
            </a:r>
          </a:p>
          <a:p>
            <a:pPr marL="285750" indent="-285750">
              <a:buFontTx/>
              <a:buChar char="-"/>
            </a:pPr>
            <a:endParaRPr lang="fr-FR" dirty="0">
              <a:solidFill>
                <a:srgbClr val="FFFF00"/>
              </a:solidFill>
              <a:latin typeface="Century" panose="02040604050505020304" pitchFamily="18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4F9907F-481D-ECCB-BF4F-860F073D39B4}"/>
              </a:ext>
            </a:extLst>
          </p:cNvPr>
          <p:cNvSpPr txBox="1"/>
          <p:nvPr/>
        </p:nvSpPr>
        <p:spPr>
          <a:xfrm>
            <a:off x="10819970" y="4156023"/>
            <a:ext cx="32816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-CHAUVE SOURIS</a:t>
            </a:r>
          </a:p>
          <a:p>
            <a:endParaRPr lang="fr-FR" sz="2400" b="1" dirty="0">
              <a:solidFill>
                <a:srgbClr val="FF7101"/>
              </a:solidFill>
              <a:latin typeface="Century" panose="02040604050505020304" pitchFamily="18" charset="0"/>
            </a:endParaRPr>
          </a:p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-CITROUILLE D4OCTOBRE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4AF76C5-8F4B-B6D5-C51A-F13C24E17293}"/>
              </a:ext>
            </a:extLst>
          </p:cNvPr>
          <p:cNvSpPr txBox="1"/>
          <p:nvPr/>
        </p:nvSpPr>
        <p:spPr>
          <a:xfrm>
            <a:off x="10819970" y="6634951"/>
            <a:ext cx="289370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-SIESTE (PS)</a:t>
            </a:r>
          </a:p>
          <a:p>
            <a:endParaRPr lang="fr-FR" sz="2400" b="1" dirty="0">
              <a:solidFill>
                <a:srgbClr val="FF7101"/>
              </a:solidFill>
              <a:latin typeface="Century" panose="02040604050505020304" pitchFamily="18" charset="0"/>
            </a:endParaRPr>
          </a:p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-HISTOIRE A LIRE ET A ECOUTER</a:t>
            </a:r>
          </a:p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-PETIT CHAT NOIR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67F1812-27FC-85B5-8438-082DB0301224}"/>
              </a:ext>
            </a:extLst>
          </p:cNvPr>
          <p:cNvSpPr txBox="1"/>
          <p:nvPr/>
        </p:nvSpPr>
        <p:spPr>
          <a:xfrm>
            <a:off x="6054436" y="4157390"/>
            <a:ext cx="32018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7101"/>
                </a:solidFill>
                <a:latin typeface="Century" panose="02040604050505020304" pitchFamily="18" charset="0"/>
              </a:rPr>
              <a:t>-HERISSON TROP MIGNON</a:t>
            </a: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AAA310C5-9002-B166-2277-3D3277D11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511935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58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B9775B47-BEA5-4E4B-8742-5ECBC22E5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8506" y="9751424"/>
            <a:ext cx="367749" cy="355069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987C9A22-3AB0-421C-91C1-524C7BD5E381}"/>
              </a:ext>
            </a:extLst>
          </p:cNvPr>
          <p:cNvSpPr txBox="1"/>
          <p:nvPr/>
        </p:nvSpPr>
        <p:spPr>
          <a:xfrm>
            <a:off x="1358550" y="2873578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bg2"/>
                </a:solidFill>
              </a:rPr>
              <a:t>05/10</a:t>
            </a:r>
            <a:endParaRPr lang="fr-FR" b="1" dirty="0">
              <a:solidFill>
                <a:schemeClr val="bg2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6662070" y="2866695"/>
            <a:ext cx="183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bg2"/>
                </a:solidFill>
              </a:rPr>
              <a:t>12/10</a:t>
            </a:r>
            <a:endParaRPr lang="fr-FR" sz="4800" b="1" dirty="0">
              <a:solidFill>
                <a:schemeClr val="bg2"/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11515020" y="2860267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bg2"/>
                </a:solidFill>
              </a:rPr>
              <a:t>19/10</a:t>
            </a:r>
            <a:endParaRPr lang="fr-FR" b="1" dirty="0">
              <a:solidFill>
                <a:schemeClr val="bg2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1017745" y="4086794"/>
            <a:ext cx="34572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-SQUELETTE </a:t>
            </a:r>
          </a:p>
          <a:p>
            <a:endParaRPr lang="fr-FR" sz="2400" b="1" dirty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-DENTIER VAMPIRE </a:t>
            </a:r>
          </a:p>
          <a:p>
            <a:endParaRPr lang="fr-FR" sz="2400" b="1" dirty="0">
              <a:solidFill>
                <a:srgbClr val="FFFF00"/>
              </a:solidFill>
              <a:latin typeface="Harrington" panose="04040505050A02020702" pitchFamily="82" charset="0"/>
            </a:endParaRPr>
          </a:p>
          <a:p>
            <a:endParaRPr lang="fr-FR" sz="2400" b="1" dirty="0">
              <a:solidFill>
                <a:srgbClr val="FFFF00"/>
              </a:solidFill>
              <a:latin typeface="Harrington" panose="04040505050A02020702" pitchFamily="82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889722" y="6708725"/>
            <a:ext cx="27064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VAMPIRE,  ZOMBIE, FANTOME</a:t>
            </a:r>
          </a:p>
          <a:p>
            <a:endParaRPr lang="fr-FR" sz="2400" b="1" dirty="0">
              <a:solidFill>
                <a:srgbClr val="FFFF00"/>
              </a:solidFill>
              <a:latin typeface="Century" panose="02040604050505020304" pitchFamily="18" charset="0"/>
            </a:endParaRPr>
          </a:p>
          <a:p>
            <a:pPr marL="342900" indent="-342900">
              <a:buFontTx/>
              <a:buChar char="-"/>
            </a:pPr>
            <a:endParaRPr lang="fr-FR" sz="2400" b="1" dirty="0">
              <a:solidFill>
                <a:srgbClr val="FFFF00"/>
              </a:solidFill>
              <a:latin typeface="Century" panose="020406040505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213366" y="5934646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4810708" y="1047561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ELEMENTAIRE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34B0C80-190A-3F90-F9F4-3AB0B315F79B}"/>
              </a:ext>
            </a:extLst>
          </p:cNvPr>
          <p:cNvSpPr txBox="1"/>
          <p:nvPr/>
        </p:nvSpPr>
        <p:spPr>
          <a:xfrm>
            <a:off x="5833424" y="4169878"/>
            <a:ext cx="38027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VISAGE FEUILLE</a:t>
            </a:r>
          </a:p>
          <a:p>
            <a:pPr marL="285750" indent="-285750">
              <a:buFontTx/>
              <a:buChar char="-"/>
            </a:pPr>
            <a:endParaRPr lang="fr-FR" sz="2400" b="1" dirty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CHAUVE SOURIS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73280141-4FD5-58FF-FFF1-FAAE20304FF3}"/>
              </a:ext>
            </a:extLst>
          </p:cNvPr>
          <p:cNvSpPr txBox="1"/>
          <p:nvPr/>
        </p:nvSpPr>
        <p:spPr>
          <a:xfrm>
            <a:off x="5833424" y="6708725"/>
            <a:ext cx="3042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LAND ART EN FORET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4F9907F-481D-ECCB-BF4F-860F073D39B4}"/>
              </a:ext>
            </a:extLst>
          </p:cNvPr>
          <p:cNvSpPr txBox="1"/>
          <p:nvPr/>
        </p:nvSpPr>
        <p:spPr>
          <a:xfrm>
            <a:off x="10819970" y="4156023"/>
            <a:ext cx="32816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B4ECF9"/>
                </a:solidFill>
                <a:latin typeface="Century" panose="02040604050505020304" pitchFamily="18" charset="0"/>
              </a:rPr>
              <a:t>-</a:t>
            </a:r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MAQUILLAGE</a:t>
            </a:r>
          </a:p>
          <a:p>
            <a:endParaRPr lang="fr-FR" sz="2400" b="1" dirty="0">
              <a:solidFill>
                <a:srgbClr val="FF0000"/>
              </a:solidFill>
              <a:latin typeface="Century" panose="02040604050505020304" pitchFamily="18" charset="0"/>
            </a:endParaRPr>
          </a:p>
          <a:p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-L’ARAIGNEE QUI FILE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4AF76C5-8F4B-B6D5-C51A-F13C24E17293}"/>
              </a:ext>
            </a:extLst>
          </p:cNvPr>
          <p:cNvSpPr txBox="1"/>
          <p:nvPr/>
        </p:nvSpPr>
        <p:spPr>
          <a:xfrm>
            <a:off x="10819970" y="6634951"/>
            <a:ext cx="28937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  <a:latin typeface="Century" panose="02040604050505020304" pitchFamily="18" charset="0"/>
              </a:rPr>
              <a:t>- PARCOURS HORREUR</a:t>
            </a:r>
          </a:p>
          <a:p>
            <a:endParaRPr lang="fr-FR" sz="2400" b="1" dirty="0">
              <a:solidFill>
                <a:srgbClr val="FFFF00"/>
              </a:solidFill>
              <a:latin typeface="Century" panose="02040604050505020304" pitchFamily="18" charset="0"/>
            </a:endParaRP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CCE2939D-239C-DB03-F377-871B3AD4A2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300"/>
            <a:ext cx="15119350" cy="10691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69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 - Activités - Mer Mai Elementaires.potx" id="{ED8613B3-5B1D-43B9-B599-A28B34C5138D}" vid="{587003BB-2FE8-4C4F-9B12-FE7AA75C3E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05 - Activités - M Elem</Template>
  <TotalTime>721</TotalTime>
  <Words>93</Words>
  <Application>Microsoft Office PowerPoint</Application>
  <PresentationFormat>Personnalisé</PresentationFormat>
  <Paragraphs>43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</vt:lpstr>
      <vt:lpstr>Century Gothic</vt:lpstr>
      <vt:lpstr>Harrington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Mattias Raffin</dc:creator>
  <cp:lastModifiedBy>Emilie NOIRFALISE</cp:lastModifiedBy>
  <cp:revision>40</cp:revision>
  <cp:lastPrinted>2022-01-24T08:42:40Z</cp:lastPrinted>
  <dcterms:created xsi:type="dcterms:W3CDTF">2021-04-22T12:36:23Z</dcterms:created>
  <dcterms:modified xsi:type="dcterms:W3CDTF">2022-09-22T07:16:27Z</dcterms:modified>
</cp:coreProperties>
</file>