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</p:sldIdLst>
  <p:sldSz cx="15119350" cy="1069181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01"/>
    <a:srgbClr val="FADC75"/>
    <a:srgbClr val="FFF38E"/>
    <a:srgbClr val="B4ECF9"/>
    <a:srgbClr val="FF33CC"/>
    <a:srgbClr val="FCD402"/>
    <a:srgbClr val="FDBE5B"/>
    <a:srgbClr val="DC6707"/>
    <a:srgbClr val="E98B3E"/>
    <a:srgbClr val="FFC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50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5" y="1749797"/>
            <a:ext cx="12851447" cy="3722335"/>
          </a:xfrm>
        </p:spPr>
        <p:txBody>
          <a:bodyPr anchor="b"/>
          <a:lstStyle>
            <a:lvl1pPr algn="ctr">
              <a:defRPr sz="198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23" y="5615679"/>
            <a:ext cx="11339511" cy="2581379"/>
          </a:xfrm>
        </p:spPr>
        <p:txBody>
          <a:bodyPr/>
          <a:lstStyle>
            <a:lvl1pPr marL="0" indent="0" algn="ctr">
              <a:buNone/>
              <a:defRPr sz="7936"/>
            </a:lvl1pPr>
            <a:lvl2pPr marL="1511840" indent="0" algn="ctr">
              <a:buNone/>
              <a:defRPr sz="6612"/>
            </a:lvl2pPr>
            <a:lvl3pPr marL="3023677" indent="0" algn="ctr">
              <a:buNone/>
              <a:defRPr sz="5951"/>
            </a:lvl3pPr>
            <a:lvl4pPr marL="4535522" indent="0" algn="ctr">
              <a:buNone/>
              <a:defRPr sz="5292"/>
            </a:lvl4pPr>
            <a:lvl5pPr marL="6047359" indent="0" algn="ctr">
              <a:buNone/>
              <a:defRPr sz="5292"/>
            </a:lvl5pPr>
            <a:lvl6pPr marL="7559199" indent="0" algn="ctr">
              <a:buNone/>
              <a:defRPr sz="5292"/>
            </a:lvl6pPr>
            <a:lvl7pPr marL="9071039" indent="0" algn="ctr">
              <a:buNone/>
              <a:defRPr sz="5292"/>
            </a:lvl7pPr>
            <a:lvl8pPr marL="10582881" indent="0" algn="ctr">
              <a:buNone/>
              <a:defRPr sz="5292"/>
            </a:lvl8pPr>
            <a:lvl9pPr marL="12094721" indent="0" algn="ctr">
              <a:buNone/>
              <a:defRPr sz="5292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80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55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9" y="569241"/>
            <a:ext cx="9591338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11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74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5" y="2665533"/>
            <a:ext cx="13040440" cy="4447496"/>
          </a:xfrm>
        </p:spPr>
        <p:txBody>
          <a:bodyPr anchor="b"/>
          <a:lstStyle>
            <a:lvl1pPr>
              <a:defRPr sz="1984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5" y="7155103"/>
            <a:ext cx="13040440" cy="2338833"/>
          </a:xfrm>
        </p:spPr>
        <p:txBody>
          <a:bodyPr/>
          <a:lstStyle>
            <a:lvl1pPr marL="0" indent="0">
              <a:buNone/>
              <a:defRPr sz="7936">
                <a:solidFill>
                  <a:schemeClr val="tx1"/>
                </a:solidFill>
              </a:defRPr>
            </a:lvl1pPr>
            <a:lvl2pPr marL="1511840" indent="0">
              <a:buNone/>
              <a:defRPr sz="6612">
                <a:solidFill>
                  <a:schemeClr val="tx1">
                    <a:tint val="75000"/>
                  </a:schemeClr>
                </a:solidFill>
              </a:defRPr>
            </a:lvl2pPr>
            <a:lvl3pPr marL="3023677" indent="0">
              <a:buNone/>
              <a:defRPr sz="5951">
                <a:solidFill>
                  <a:schemeClr val="tx1">
                    <a:tint val="75000"/>
                  </a:schemeClr>
                </a:solidFill>
              </a:defRPr>
            </a:lvl3pPr>
            <a:lvl4pPr marL="4535522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4pPr>
            <a:lvl5pPr marL="6047359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5pPr>
            <a:lvl6pPr marL="7559199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6pPr>
            <a:lvl7pPr marL="9071039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7pPr>
            <a:lvl8pPr marL="10582881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8pPr>
            <a:lvl9pPr marL="12094721" indent="0">
              <a:buNone/>
              <a:defRPr sz="5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59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7" y="2846201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3" y="2846201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64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569242"/>
            <a:ext cx="1304044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9" y="2620981"/>
            <a:ext cx="6396192" cy="1284503"/>
          </a:xfrm>
        </p:spPr>
        <p:txBody>
          <a:bodyPr anchor="b"/>
          <a:lstStyle>
            <a:lvl1pPr marL="0" indent="0">
              <a:buNone/>
              <a:defRPr sz="7936" b="1"/>
            </a:lvl1pPr>
            <a:lvl2pPr marL="1511840" indent="0">
              <a:buNone/>
              <a:defRPr sz="6612" b="1"/>
            </a:lvl2pPr>
            <a:lvl3pPr marL="3023677" indent="0">
              <a:buNone/>
              <a:defRPr sz="5951" b="1"/>
            </a:lvl3pPr>
            <a:lvl4pPr marL="4535522" indent="0">
              <a:buNone/>
              <a:defRPr sz="5292" b="1"/>
            </a:lvl4pPr>
            <a:lvl5pPr marL="6047359" indent="0">
              <a:buNone/>
              <a:defRPr sz="5292" b="1"/>
            </a:lvl5pPr>
            <a:lvl6pPr marL="7559199" indent="0">
              <a:buNone/>
              <a:defRPr sz="5292" b="1"/>
            </a:lvl6pPr>
            <a:lvl7pPr marL="9071039" indent="0">
              <a:buNone/>
              <a:defRPr sz="5292" b="1"/>
            </a:lvl7pPr>
            <a:lvl8pPr marL="10582881" indent="0">
              <a:buNone/>
              <a:defRPr sz="5292" b="1"/>
            </a:lvl8pPr>
            <a:lvl9pPr marL="12094721" indent="0">
              <a:buNone/>
              <a:defRPr sz="529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9" y="3905483"/>
            <a:ext cx="6396192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3" y="2620981"/>
            <a:ext cx="6427694" cy="1284503"/>
          </a:xfrm>
        </p:spPr>
        <p:txBody>
          <a:bodyPr anchor="b"/>
          <a:lstStyle>
            <a:lvl1pPr marL="0" indent="0">
              <a:buNone/>
              <a:defRPr sz="7936" b="1"/>
            </a:lvl1pPr>
            <a:lvl2pPr marL="1511840" indent="0">
              <a:buNone/>
              <a:defRPr sz="6612" b="1"/>
            </a:lvl2pPr>
            <a:lvl3pPr marL="3023677" indent="0">
              <a:buNone/>
              <a:defRPr sz="5951" b="1"/>
            </a:lvl3pPr>
            <a:lvl4pPr marL="4535522" indent="0">
              <a:buNone/>
              <a:defRPr sz="5292" b="1"/>
            </a:lvl4pPr>
            <a:lvl5pPr marL="6047359" indent="0">
              <a:buNone/>
              <a:defRPr sz="5292" b="1"/>
            </a:lvl5pPr>
            <a:lvl6pPr marL="7559199" indent="0">
              <a:buNone/>
              <a:defRPr sz="5292" b="1"/>
            </a:lvl6pPr>
            <a:lvl7pPr marL="9071039" indent="0">
              <a:buNone/>
              <a:defRPr sz="5292" b="1"/>
            </a:lvl7pPr>
            <a:lvl8pPr marL="10582881" indent="0">
              <a:buNone/>
              <a:defRPr sz="5292" b="1"/>
            </a:lvl8pPr>
            <a:lvl9pPr marL="12094721" indent="0">
              <a:buNone/>
              <a:defRPr sz="529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3" y="3905483"/>
            <a:ext cx="6427694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22/09/2022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22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22/09/2022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86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22/09/2022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3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4" y="712789"/>
            <a:ext cx="4876384" cy="2494756"/>
          </a:xfrm>
        </p:spPr>
        <p:txBody>
          <a:bodyPr anchor="b"/>
          <a:lstStyle>
            <a:lvl1pPr>
              <a:defRPr sz="105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5" y="1539426"/>
            <a:ext cx="7654170" cy="7598117"/>
          </a:xfrm>
        </p:spPr>
        <p:txBody>
          <a:bodyPr/>
          <a:lstStyle>
            <a:lvl1pPr>
              <a:defRPr sz="10580"/>
            </a:lvl1pPr>
            <a:lvl2pPr>
              <a:defRPr sz="9260"/>
            </a:lvl2pPr>
            <a:lvl3pPr>
              <a:defRPr sz="7936"/>
            </a:lvl3pPr>
            <a:lvl4pPr>
              <a:defRPr sz="6612"/>
            </a:lvl4pPr>
            <a:lvl5pPr>
              <a:defRPr sz="6612"/>
            </a:lvl5pPr>
            <a:lvl6pPr>
              <a:defRPr sz="6612"/>
            </a:lvl6pPr>
            <a:lvl7pPr>
              <a:defRPr sz="6612"/>
            </a:lvl7pPr>
            <a:lvl8pPr>
              <a:defRPr sz="6612"/>
            </a:lvl8pPr>
            <a:lvl9pPr>
              <a:defRPr sz="661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4" y="3207545"/>
            <a:ext cx="4876384" cy="5942372"/>
          </a:xfrm>
        </p:spPr>
        <p:txBody>
          <a:bodyPr/>
          <a:lstStyle>
            <a:lvl1pPr marL="0" indent="0">
              <a:buNone/>
              <a:defRPr sz="5292"/>
            </a:lvl1pPr>
            <a:lvl2pPr marL="1511840" indent="0">
              <a:buNone/>
              <a:defRPr sz="4627"/>
            </a:lvl2pPr>
            <a:lvl3pPr marL="3023677" indent="0">
              <a:buNone/>
              <a:defRPr sz="3968"/>
            </a:lvl3pPr>
            <a:lvl4pPr marL="4535522" indent="0">
              <a:buNone/>
              <a:defRPr sz="3309"/>
            </a:lvl4pPr>
            <a:lvl5pPr marL="6047359" indent="0">
              <a:buNone/>
              <a:defRPr sz="3309"/>
            </a:lvl5pPr>
            <a:lvl6pPr marL="7559199" indent="0">
              <a:buNone/>
              <a:defRPr sz="3309"/>
            </a:lvl6pPr>
            <a:lvl7pPr marL="9071039" indent="0">
              <a:buNone/>
              <a:defRPr sz="3309"/>
            </a:lvl7pPr>
            <a:lvl8pPr marL="10582881" indent="0">
              <a:buNone/>
              <a:defRPr sz="3309"/>
            </a:lvl8pPr>
            <a:lvl9pPr marL="12094721" indent="0">
              <a:buNone/>
              <a:defRPr sz="33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63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4" y="712789"/>
            <a:ext cx="4876384" cy="2494756"/>
          </a:xfrm>
        </p:spPr>
        <p:txBody>
          <a:bodyPr anchor="b"/>
          <a:lstStyle>
            <a:lvl1pPr>
              <a:defRPr sz="105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5" y="1539426"/>
            <a:ext cx="7654170" cy="7598117"/>
          </a:xfrm>
        </p:spPr>
        <p:txBody>
          <a:bodyPr anchor="t"/>
          <a:lstStyle>
            <a:lvl1pPr marL="0" indent="0">
              <a:buNone/>
              <a:defRPr sz="10580"/>
            </a:lvl1pPr>
            <a:lvl2pPr marL="1511840" indent="0">
              <a:buNone/>
              <a:defRPr sz="9260"/>
            </a:lvl2pPr>
            <a:lvl3pPr marL="3023677" indent="0">
              <a:buNone/>
              <a:defRPr sz="7936"/>
            </a:lvl3pPr>
            <a:lvl4pPr marL="4535522" indent="0">
              <a:buNone/>
              <a:defRPr sz="6612"/>
            </a:lvl4pPr>
            <a:lvl5pPr marL="6047359" indent="0">
              <a:buNone/>
              <a:defRPr sz="6612"/>
            </a:lvl5pPr>
            <a:lvl6pPr marL="7559199" indent="0">
              <a:buNone/>
              <a:defRPr sz="6612"/>
            </a:lvl6pPr>
            <a:lvl7pPr marL="9071039" indent="0">
              <a:buNone/>
              <a:defRPr sz="6612"/>
            </a:lvl7pPr>
            <a:lvl8pPr marL="10582881" indent="0">
              <a:buNone/>
              <a:defRPr sz="6612"/>
            </a:lvl8pPr>
            <a:lvl9pPr marL="12094721" indent="0">
              <a:buNone/>
              <a:defRPr sz="661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4" y="3207545"/>
            <a:ext cx="4876384" cy="5942372"/>
          </a:xfrm>
        </p:spPr>
        <p:txBody>
          <a:bodyPr/>
          <a:lstStyle>
            <a:lvl1pPr marL="0" indent="0">
              <a:buNone/>
              <a:defRPr sz="5292"/>
            </a:lvl1pPr>
            <a:lvl2pPr marL="1511840" indent="0">
              <a:buNone/>
              <a:defRPr sz="4627"/>
            </a:lvl2pPr>
            <a:lvl3pPr marL="3023677" indent="0">
              <a:buNone/>
              <a:defRPr sz="3968"/>
            </a:lvl3pPr>
            <a:lvl4pPr marL="4535522" indent="0">
              <a:buNone/>
              <a:defRPr sz="3309"/>
            </a:lvl4pPr>
            <a:lvl5pPr marL="6047359" indent="0">
              <a:buNone/>
              <a:defRPr sz="3309"/>
            </a:lvl5pPr>
            <a:lvl6pPr marL="7559199" indent="0">
              <a:buNone/>
              <a:defRPr sz="3309"/>
            </a:lvl6pPr>
            <a:lvl7pPr marL="9071039" indent="0">
              <a:buNone/>
              <a:defRPr sz="3309"/>
            </a:lvl7pPr>
            <a:lvl8pPr marL="10582881" indent="0">
              <a:buNone/>
              <a:defRPr sz="3309"/>
            </a:lvl8pPr>
            <a:lvl9pPr marL="12094721" indent="0">
              <a:buNone/>
              <a:defRPr sz="33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9694-F6BA-451B-94F0-A0D5C3269A64}" type="datetimeFigureOut">
              <a:rPr lang="fr-FR" smtClean="0"/>
              <a:t>22/09/2022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00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9" y="569242"/>
            <a:ext cx="1304044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9" y="2846201"/>
            <a:ext cx="1304044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6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9694-F6BA-451B-94F0-A0D5C3269A64}" type="datetimeFigureOut">
              <a:rPr lang="fr-FR" smtClean="0"/>
              <a:t>22/09/2022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6" y="9909729"/>
            <a:ext cx="510277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891A7-1C6B-4583-A8BB-168250FB1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6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3677" rtl="0" eaLnBrk="1" latinLnBrk="0" hangingPunct="1">
        <a:lnSpc>
          <a:spcPct val="90000"/>
        </a:lnSpc>
        <a:spcBef>
          <a:spcPct val="0"/>
        </a:spcBef>
        <a:buNone/>
        <a:defRPr sz="145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921" indent="-755921" algn="l" defTabSz="3023677" rtl="0" eaLnBrk="1" latinLnBrk="0" hangingPunct="1">
        <a:lnSpc>
          <a:spcPct val="90000"/>
        </a:lnSpc>
        <a:spcBef>
          <a:spcPts val="3309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7761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7936" kern="1200">
          <a:solidFill>
            <a:schemeClr val="tx1"/>
          </a:solidFill>
          <a:latin typeface="+mn-lt"/>
          <a:ea typeface="+mn-ea"/>
          <a:cs typeface="+mn-cs"/>
        </a:defRPr>
      </a:lvl2pPr>
      <a:lvl3pPr marL="3779601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6612" kern="1200">
          <a:solidFill>
            <a:schemeClr val="tx1"/>
          </a:solidFill>
          <a:latin typeface="+mn-lt"/>
          <a:ea typeface="+mn-ea"/>
          <a:cs typeface="+mn-cs"/>
        </a:defRPr>
      </a:lvl3pPr>
      <a:lvl4pPr marL="5291438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4pPr>
      <a:lvl5pPr marL="680328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5pPr>
      <a:lvl6pPr marL="831512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6pPr>
      <a:lvl7pPr marL="982696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7pPr>
      <a:lvl8pPr marL="11338800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8pPr>
      <a:lvl9pPr marL="12850642" indent="-755921" algn="l" defTabSz="3023677" rtl="0" eaLnBrk="1" latinLnBrk="0" hangingPunct="1">
        <a:lnSpc>
          <a:spcPct val="90000"/>
        </a:lnSpc>
        <a:spcBef>
          <a:spcPts val="1652"/>
        </a:spcBef>
        <a:buFont typeface="Arial" panose="020B0604020202020204" pitchFamily="34" charset="0"/>
        <a:buChar char="•"/>
        <a:defRPr sz="59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1pPr>
      <a:lvl2pPr marL="1511840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2pPr>
      <a:lvl3pPr marL="3023677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3pPr>
      <a:lvl4pPr marL="4535522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4pPr>
      <a:lvl5pPr marL="6047359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5pPr>
      <a:lvl6pPr marL="7559199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6pPr>
      <a:lvl7pPr marL="9071039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7pPr>
      <a:lvl8pPr marL="10582881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8pPr>
      <a:lvl9pPr marL="12094721" algn="l" defTabSz="3023677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C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446629EA-D250-4552-B0BB-28F27F8C2B5A}"/>
              </a:ext>
            </a:extLst>
          </p:cNvPr>
          <p:cNvSpPr/>
          <p:nvPr/>
        </p:nvSpPr>
        <p:spPr>
          <a:xfrm>
            <a:off x="1017745" y="5979311"/>
            <a:ext cx="13515673" cy="349055"/>
          </a:xfrm>
          <a:prstGeom prst="rect">
            <a:avLst/>
          </a:prstGeom>
          <a:solidFill>
            <a:schemeClr val="accent1">
              <a:lumMod val="5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6DF3D1-B284-49FA-ABD6-8046E413E2A2}"/>
              </a:ext>
            </a:extLst>
          </p:cNvPr>
          <p:cNvSpPr/>
          <p:nvPr/>
        </p:nvSpPr>
        <p:spPr>
          <a:xfrm>
            <a:off x="889722" y="3691264"/>
            <a:ext cx="13405594" cy="358296"/>
          </a:xfrm>
          <a:prstGeom prst="rect">
            <a:avLst/>
          </a:prstGeom>
          <a:solidFill>
            <a:srgbClr val="00206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9775B47-BEA5-4E4B-8742-5ECBC22E5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8506" y="9751424"/>
            <a:ext cx="367749" cy="355069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987C9A22-3AB0-421C-91C1-524C7BD5E381}"/>
              </a:ext>
            </a:extLst>
          </p:cNvPr>
          <p:cNvSpPr txBox="1"/>
          <p:nvPr/>
        </p:nvSpPr>
        <p:spPr>
          <a:xfrm>
            <a:off x="1358550" y="2873578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05/10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7503BF6-2CF1-451B-AD54-4A5A429AEB84}"/>
              </a:ext>
            </a:extLst>
          </p:cNvPr>
          <p:cNvSpPr txBox="1"/>
          <p:nvPr/>
        </p:nvSpPr>
        <p:spPr>
          <a:xfrm>
            <a:off x="6662070" y="2866695"/>
            <a:ext cx="1830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12/10</a:t>
            </a:r>
            <a:endParaRPr lang="fr-FR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52439D2-563E-4276-877E-C4257A8B9CA1}"/>
              </a:ext>
            </a:extLst>
          </p:cNvPr>
          <p:cNvSpPr txBox="1"/>
          <p:nvPr/>
        </p:nvSpPr>
        <p:spPr>
          <a:xfrm>
            <a:off x="11515020" y="2860267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19/10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9B1344-62F9-491F-80B6-3467FAE87F79}"/>
              </a:ext>
            </a:extLst>
          </p:cNvPr>
          <p:cNvSpPr txBox="1"/>
          <p:nvPr/>
        </p:nvSpPr>
        <p:spPr>
          <a:xfrm>
            <a:off x="1017745" y="4086794"/>
            <a:ext cx="34572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- FEUILLE D’AUTOMNE</a:t>
            </a:r>
          </a:p>
          <a:p>
            <a:endParaRPr lang="fr-FR" sz="2400" b="1" dirty="0">
              <a:solidFill>
                <a:srgbClr val="FF7101"/>
              </a:solidFill>
              <a:latin typeface="Century" panose="02040604050505020304" pitchFamily="18" charset="0"/>
            </a:endParaRPr>
          </a:p>
          <a:p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-CONQUETE DES CHAMPIGNONS</a:t>
            </a:r>
          </a:p>
          <a:p>
            <a:endParaRPr lang="fr-FR" sz="2400" b="1" dirty="0">
              <a:solidFill>
                <a:srgbClr val="FF7101"/>
              </a:solidFill>
              <a:latin typeface="Harrington" panose="04040505050A02020702" pitchFamily="82" charset="0"/>
            </a:endParaRPr>
          </a:p>
          <a:p>
            <a:endParaRPr lang="fr-FR" sz="2400" b="1" dirty="0">
              <a:solidFill>
                <a:srgbClr val="FFFF00"/>
              </a:solidFill>
              <a:latin typeface="Harrington" panose="04040505050A02020702" pitchFamily="82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A10DD6A-1B2E-4ACB-AE7E-B91939EC61FF}"/>
              </a:ext>
            </a:extLst>
          </p:cNvPr>
          <p:cNvSpPr txBox="1"/>
          <p:nvPr/>
        </p:nvSpPr>
        <p:spPr>
          <a:xfrm>
            <a:off x="1017745" y="6634891"/>
            <a:ext cx="2706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SIESTE (PS)</a:t>
            </a:r>
          </a:p>
          <a:p>
            <a:endParaRPr lang="fr-FR" sz="2400" b="1" dirty="0">
              <a:solidFill>
                <a:srgbClr val="FF7101"/>
              </a:solidFill>
              <a:latin typeface="Century" panose="020406040505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JEUX DE SOCIETE</a:t>
            </a:r>
          </a:p>
          <a:p>
            <a:pPr marL="342900" indent="-342900">
              <a:buFontTx/>
              <a:buChar char="-"/>
            </a:pPr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PETIT ESCARGOT </a:t>
            </a:r>
          </a:p>
          <a:p>
            <a:pPr marL="342900" indent="-342900">
              <a:buFontTx/>
              <a:buChar char="-"/>
            </a:pPr>
            <a:endParaRPr lang="fr-FR" sz="2400" b="1" dirty="0">
              <a:solidFill>
                <a:srgbClr val="FFFF00"/>
              </a:solidFill>
              <a:latin typeface="Century" panose="020406040505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3B0D8F8-AF83-466B-AABB-156E2CF8AB79}"/>
              </a:ext>
            </a:extLst>
          </p:cNvPr>
          <p:cNvSpPr txBox="1"/>
          <p:nvPr/>
        </p:nvSpPr>
        <p:spPr>
          <a:xfrm>
            <a:off x="6279054" y="3615039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MATIN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19EA0A8-B335-4971-A42F-3F68FD688247}"/>
              </a:ext>
            </a:extLst>
          </p:cNvPr>
          <p:cNvSpPr txBox="1"/>
          <p:nvPr/>
        </p:nvSpPr>
        <p:spPr>
          <a:xfrm>
            <a:off x="6213366" y="5934646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APRES-MDI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2E171D0-CE9C-47BA-91EA-A48351C58D89}"/>
              </a:ext>
            </a:extLst>
          </p:cNvPr>
          <p:cNvSpPr txBox="1"/>
          <p:nvPr/>
        </p:nvSpPr>
        <p:spPr>
          <a:xfrm>
            <a:off x="4810708" y="1047561"/>
            <a:ext cx="5929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u="sng" spc="3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MATERNELLE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3280141-4FD5-58FF-FFF1-FAAE20304FF3}"/>
              </a:ext>
            </a:extLst>
          </p:cNvPr>
          <p:cNvSpPr txBox="1"/>
          <p:nvPr/>
        </p:nvSpPr>
        <p:spPr>
          <a:xfrm>
            <a:off x="5833424" y="6708725"/>
            <a:ext cx="304288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SIESTE (PS)</a:t>
            </a:r>
          </a:p>
          <a:p>
            <a:pPr marL="285750" indent="-285750">
              <a:buFontTx/>
              <a:buChar char="-"/>
            </a:pPr>
            <a:endParaRPr lang="fr-FR" sz="2400" b="1" dirty="0">
              <a:solidFill>
                <a:srgbClr val="FF7101"/>
              </a:solidFill>
              <a:latin typeface="Century" panose="020406040505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YOGA</a:t>
            </a:r>
          </a:p>
          <a:p>
            <a:pPr marL="285750" indent="-285750">
              <a:buFontTx/>
              <a:buChar char="-"/>
            </a:pPr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MON CRAPAUD RIGOLO</a:t>
            </a:r>
          </a:p>
          <a:p>
            <a:pPr marL="285750" indent="-285750">
              <a:buFontTx/>
              <a:buChar char="-"/>
            </a:pPr>
            <a:endParaRPr lang="fr-FR" dirty="0">
              <a:solidFill>
                <a:srgbClr val="FFFF00"/>
              </a:solidFill>
              <a:latin typeface="Century" panose="02040604050505020304" pitchFamily="18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4F9907F-481D-ECCB-BF4F-860F073D39B4}"/>
              </a:ext>
            </a:extLst>
          </p:cNvPr>
          <p:cNvSpPr txBox="1"/>
          <p:nvPr/>
        </p:nvSpPr>
        <p:spPr>
          <a:xfrm>
            <a:off x="10819970" y="4156023"/>
            <a:ext cx="32816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-CHAUVE SOURIS</a:t>
            </a:r>
          </a:p>
          <a:p>
            <a:endParaRPr lang="fr-FR" sz="2400" b="1" dirty="0">
              <a:solidFill>
                <a:srgbClr val="FF7101"/>
              </a:solidFill>
              <a:latin typeface="Century" panose="02040604050505020304" pitchFamily="18" charset="0"/>
            </a:endParaRPr>
          </a:p>
          <a:p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-CITROUILLE D4OCTOBRE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34AF76C5-8F4B-B6D5-C51A-F13C24E17293}"/>
              </a:ext>
            </a:extLst>
          </p:cNvPr>
          <p:cNvSpPr txBox="1"/>
          <p:nvPr/>
        </p:nvSpPr>
        <p:spPr>
          <a:xfrm>
            <a:off x="10819970" y="6634951"/>
            <a:ext cx="28937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-SIESTE (PS)</a:t>
            </a:r>
          </a:p>
          <a:p>
            <a:endParaRPr lang="fr-FR" sz="2400" b="1" dirty="0">
              <a:solidFill>
                <a:srgbClr val="FF7101"/>
              </a:solidFill>
              <a:latin typeface="Century" panose="02040604050505020304" pitchFamily="18" charset="0"/>
            </a:endParaRPr>
          </a:p>
          <a:p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-HISTOIRE A LIRE ET A ECOUTER</a:t>
            </a:r>
          </a:p>
          <a:p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-PETIT CHAT NOIR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67F1812-27FC-85B5-8438-082DB0301224}"/>
              </a:ext>
            </a:extLst>
          </p:cNvPr>
          <p:cNvSpPr txBox="1"/>
          <p:nvPr/>
        </p:nvSpPr>
        <p:spPr>
          <a:xfrm>
            <a:off x="6054436" y="4157390"/>
            <a:ext cx="3201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7101"/>
                </a:solidFill>
                <a:latin typeface="Century" panose="02040604050505020304" pitchFamily="18" charset="0"/>
              </a:rPr>
              <a:t>-HERISSON TROP MIGNON</a:t>
            </a: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AAA310C5-9002-B166-2277-3D3277D11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5119350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58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446629EA-D250-4552-B0BB-28F27F8C2B5A}"/>
              </a:ext>
            </a:extLst>
          </p:cNvPr>
          <p:cNvSpPr/>
          <p:nvPr/>
        </p:nvSpPr>
        <p:spPr>
          <a:xfrm>
            <a:off x="1017745" y="5979311"/>
            <a:ext cx="13515673" cy="349055"/>
          </a:xfrm>
          <a:prstGeom prst="rect">
            <a:avLst/>
          </a:prstGeom>
          <a:solidFill>
            <a:schemeClr val="accent1">
              <a:lumMod val="50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6DF3D1-B284-49FA-ABD6-8046E413E2A2}"/>
              </a:ext>
            </a:extLst>
          </p:cNvPr>
          <p:cNvSpPr/>
          <p:nvPr/>
        </p:nvSpPr>
        <p:spPr>
          <a:xfrm>
            <a:off x="889722" y="3691264"/>
            <a:ext cx="13405594" cy="358296"/>
          </a:xfrm>
          <a:prstGeom prst="rect">
            <a:avLst/>
          </a:prstGeom>
          <a:solidFill>
            <a:srgbClr val="00206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9775B47-BEA5-4E4B-8742-5ECBC22E5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8506" y="9751424"/>
            <a:ext cx="367749" cy="355069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987C9A22-3AB0-421C-91C1-524C7BD5E381}"/>
              </a:ext>
            </a:extLst>
          </p:cNvPr>
          <p:cNvSpPr txBox="1"/>
          <p:nvPr/>
        </p:nvSpPr>
        <p:spPr>
          <a:xfrm>
            <a:off x="1358550" y="2873578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2"/>
                </a:solidFill>
              </a:rPr>
              <a:t>05/10</a:t>
            </a:r>
            <a:endParaRPr lang="fr-FR" b="1" dirty="0">
              <a:solidFill>
                <a:schemeClr val="bg2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7503BF6-2CF1-451B-AD54-4A5A429AEB84}"/>
              </a:ext>
            </a:extLst>
          </p:cNvPr>
          <p:cNvSpPr txBox="1"/>
          <p:nvPr/>
        </p:nvSpPr>
        <p:spPr>
          <a:xfrm>
            <a:off x="6662070" y="2866695"/>
            <a:ext cx="1830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2"/>
                </a:solidFill>
              </a:rPr>
              <a:t>12/10</a:t>
            </a:r>
            <a:endParaRPr lang="fr-FR" sz="4800" b="1" dirty="0">
              <a:solidFill>
                <a:schemeClr val="bg2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52439D2-563E-4276-877E-C4257A8B9CA1}"/>
              </a:ext>
            </a:extLst>
          </p:cNvPr>
          <p:cNvSpPr txBox="1"/>
          <p:nvPr/>
        </p:nvSpPr>
        <p:spPr>
          <a:xfrm>
            <a:off x="11515020" y="2860267"/>
            <a:ext cx="191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2"/>
                </a:solidFill>
              </a:rPr>
              <a:t>19/10</a:t>
            </a:r>
            <a:endParaRPr lang="fr-FR" b="1" dirty="0">
              <a:solidFill>
                <a:schemeClr val="bg2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9B1344-62F9-491F-80B6-3467FAE87F79}"/>
              </a:ext>
            </a:extLst>
          </p:cNvPr>
          <p:cNvSpPr txBox="1"/>
          <p:nvPr/>
        </p:nvSpPr>
        <p:spPr>
          <a:xfrm>
            <a:off x="1017745" y="4086794"/>
            <a:ext cx="34572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Century" panose="02040604050505020304" pitchFamily="18" charset="0"/>
              </a:rPr>
              <a:t>-SQUELETTE </a:t>
            </a:r>
          </a:p>
          <a:p>
            <a:endParaRPr lang="fr-FR" sz="2400" b="1" dirty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r>
              <a:rPr lang="fr-FR" sz="2400" b="1" dirty="0">
                <a:solidFill>
                  <a:srgbClr val="FF0000"/>
                </a:solidFill>
                <a:latin typeface="Century" panose="02040604050505020304" pitchFamily="18" charset="0"/>
              </a:rPr>
              <a:t>-DENTIER VAMPIRE </a:t>
            </a:r>
          </a:p>
          <a:p>
            <a:endParaRPr lang="fr-FR" sz="2400" b="1" dirty="0">
              <a:solidFill>
                <a:srgbClr val="FFFF00"/>
              </a:solidFill>
              <a:latin typeface="Harrington" panose="04040505050A02020702" pitchFamily="82" charset="0"/>
            </a:endParaRPr>
          </a:p>
          <a:p>
            <a:endParaRPr lang="fr-FR" sz="2400" b="1" dirty="0">
              <a:solidFill>
                <a:srgbClr val="FFFF00"/>
              </a:solidFill>
              <a:latin typeface="Harrington" panose="04040505050A02020702" pitchFamily="82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A10DD6A-1B2E-4ACB-AE7E-B91939EC61FF}"/>
              </a:ext>
            </a:extLst>
          </p:cNvPr>
          <p:cNvSpPr txBox="1"/>
          <p:nvPr/>
        </p:nvSpPr>
        <p:spPr>
          <a:xfrm>
            <a:off x="889722" y="6708725"/>
            <a:ext cx="2706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400" b="1" dirty="0">
                <a:solidFill>
                  <a:srgbClr val="FF0000"/>
                </a:solidFill>
                <a:latin typeface="Century" panose="02040604050505020304" pitchFamily="18" charset="0"/>
              </a:rPr>
              <a:t>VAMPIRE,  ZOMBIE, FANTOME</a:t>
            </a:r>
          </a:p>
          <a:p>
            <a:endParaRPr lang="fr-FR" sz="2400" b="1" dirty="0">
              <a:solidFill>
                <a:srgbClr val="FFFF00"/>
              </a:solidFill>
              <a:latin typeface="Century" panose="02040604050505020304" pitchFamily="18" charset="0"/>
            </a:endParaRPr>
          </a:p>
          <a:p>
            <a:pPr marL="342900" indent="-342900">
              <a:buFontTx/>
              <a:buChar char="-"/>
            </a:pPr>
            <a:endParaRPr lang="fr-FR" sz="2400" b="1" dirty="0">
              <a:solidFill>
                <a:srgbClr val="FFFF00"/>
              </a:solidFill>
              <a:latin typeface="Century" panose="020406040505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3B0D8F8-AF83-466B-AABB-156E2CF8AB79}"/>
              </a:ext>
            </a:extLst>
          </p:cNvPr>
          <p:cNvSpPr txBox="1"/>
          <p:nvPr/>
        </p:nvSpPr>
        <p:spPr>
          <a:xfrm>
            <a:off x="6279054" y="3615039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MATIN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19EA0A8-B335-4971-A42F-3F68FD688247}"/>
              </a:ext>
            </a:extLst>
          </p:cNvPr>
          <p:cNvSpPr txBox="1"/>
          <p:nvPr/>
        </p:nvSpPr>
        <p:spPr>
          <a:xfrm>
            <a:off x="6213366" y="5934646"/>
            <a:ext cx="227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</a:t>
            </a:r>
            <a:r>
              <a:rPr lang="fr-FR" sz="2400" b="1" dirty="0">
                <a:solidFill>
                  <a:srgbClr val="FF0000"/>
                </a:solidFill>
              </a:rPr>
              <a:t>APRES-MDI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2E171D0-CE9C-47BA-91EA-A48351C58D89}"/>
              </a:ext>
            </a:extLst>
          </p:cNvPr>
          <p:cNvSpPr txBox="1"/>
          <p:nvPr/>
        </p:nvSpPr>
        <p:spPr>
          <a:xfrm>
            <a:off x="4810708" y="1047561"/>
            <a:ext cx="5929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u="sng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ELEMENTAIRE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34B0C80-190A-3F90-F9F4-3AB0B315F79B}"/>
              </a:ext>
            </a:extLst>
          </p:cNvPr>
          <p:cNvSpPr txBox="1"/>
          <p:nvPr/>
        </p:nvSpPr>
        <p:spPr>
          <a:xfrm>
            <a:off x="5833424" y="4169878"/>
            <a:ext cx="3802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b="1" dirty="0">
                <a:solidFill>
                  <a:srgbClr val="FF0000"/>
                </a:solidFill>
                <a:latin typeface="Century" panose="02040604050505020304" pitchFamily="18" charset="0"/>
              </a:rPr>
              <a:t>VISAGE FEUILLE</a:t>
            </a:r>
          </a:p>
          <a:p>
            <a:pPr marL="285750" indent="-285750">
              <a:buFontTx/>
              <a:buChar char="-"/>
            </a:pPr>
            <a:endParaRPr lang="fr-FR" sz="2400" b="1" dirty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sz="2400" b="1" dirty="0">
                <a:solidFill>
                  <a:srgbClr val="FF0000"/>
                </a:solidFill>
                <a:latin typeface="Century" panose="02040604050505020304" pitchFamily="18" charset="0"/>
              </a:rPr>
              <a:t>CHAUVE SOURIS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3280141-4FD5-58FF-FFF1-FAAE20304FF3}"/>
              </a:ext>
            </a:extLst>
          </p:cNvPr>
          <p:cNvSpPr txBox="1"/>
          <p:nvPr/>
        </p:nvSpPr>
        <p:spPr>
          <a:xfrm>
            <a:off x="5833424" y="6708725"/>
            <a:ext cx="3042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b="1" dirty="0">
                <a:solidFill>
                  <a:srgbClr val="FF0000"/>
                </a:solidFill>
                <a:latin typeface="Century" panose="02040604050505020304" pitchFamily="18" charset="0"/>
              </a:rPr>
              <a:t>LAND ART EN FORET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4F9907F-481D-ECCB-BF4F-860F073D39B4}"/>
              </a:ext>
            </a:extLst>
          </p:cNvPr>
          <p:cNvSpPr txBox="1"/>
          <p:nvPr/>
        </p:nvSpPr>
        <p:spPr>
          <a:xfrm>
            <a:off x="10819970" y="4156023"/>
            <a:ext cx="32816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B4ECF9"/>
                </a:solidFill>
                <a:latin typeface="Century" panose="02040604050505020304" pitchFamily="18" charset="0"/>
              </a:rPr>
              <a:t>-</a:t>
            </a:r>
            <a:r>
              <a:rPr lang="fr-FR" sz="2400" b="1" dirty="0">
                <a:solidFill>
                  <a:srgbClr val="FF0000"/>
                </a:solidFill>
                <a:latin typeface="Century" panose="02040604050505020304" pitchFamily="18" charset="0"/>
              </a:rPr>
              <a:t>MAQUILLAGE</a:t>
            </a:r>
          </a:p>
          <a:p>
            <a:endParaRPr lang="fr-FR" sz="2400" b="1" dirty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r>
              <a:rPr lang="fr-FR" sz="2400" b="1" dirty="0">
                <a:solidFill>
                  <a:srgbClr val="FF0000"/>
                </a:solidFill>
                <a:latin typeface="Century" panose="02040604050505020304" pitchFamily="18" charset="0"/>
              </a:rPr>
              <a:t>-L’ARAIGNEE QUI FILE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34AF76C5-8F4B-B6D5-C51A-F13C24E17293}"/>
              </a:ext>
            </a:extLst>
          </p:cNvPr>
          <p:cNvSpPr txBox="1"/>
          <p:nvPr/>
        </p:nvSpPr>
        <p:spPr>
          <a:xfrm>
            <a:off x="10819970" y="6634951"/>
            <a:ext cx="2893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Century" panose="02040604050505020304" pitchFamily="18" charset="0"/>
              </a:rPr>
              <a:t>- PARCOURS HORREUR</a:t>
            </a:r>
          </a:p>
          <a:p>
            <a:endParaRPr lang="fr-FR" sz="2400" b="1" dirty="0">
              <a:solidFill>
                <a:srgbClr val="FFFF00"/>
              </a:solidFill>
              <a:latin typeface="Century" panose="02040604050505020304" pitchFamily="18" charset="0"/>
            </a:endParaRP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CE2939D-239C-DB03-F377-871B3AD4A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00"/>
            <a:ext cx="15119350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9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5 - Activités - Mer Mai Elementaires.potx" id="{ED8613B3-5B1D-43B9-B599-A28B34C5138D}" vid="{587003BB-2FE8-4C4F-9B12-FE7AA75C3E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05 - Activités - M Elem</Template>
  <TotalTime>721</TotalTime>
  <Words>93</Words>
  <Application>Microsoft Office PowerPoint</Application>
  <PresentationFormat>Personnalisé</PresentationFormat>
  <Paragraphs>43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</vt:lpstr>
      <vt:lpstr>Century Gothic</vt:lpstr>
      <vt:lpstr>Harrington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Mattias Raffin</dc:creator>
  <cp:lastModifiedBy>Emilie NOIRFALISE</cp:lastModifiedBy>
  <cp:revision>40</cp:revision>
  <cp:lastPrinted>2022-01-24T08:42:40Z</cp:lastPrinted>
  <dcterms:created xsi:type="dcterms:W3CDTF">2021-04-22T12:36:23Z</dcterms:created>
  <dcterms:modified xsi:type="dcterms:W3CDTF">2022-09-22T07:16:27Z</dcterms:modified>
</cp:coreProperties>
</file>