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</p:sldIdLst>
  <p:sldSz cx="15119350" cy="1069181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402"/>
    <a:srgbClr val="DC6707"/>
    <a:srgbClr val="B4ECF9"/>
    <a:srgbClr val="FF7101"/>
    <a:srgbClr val="E98B3E"/>
    <a:srgbClr val="FFC721"/>
    <a:srgbClr val="FADC75"/>
    <a:srgbClr val="FDBE5B"/>
    <a:srgbClr val="FEBD5C"/>
    <a:srgbClr val="FFF3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509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5" y="1749797"/>
            <a:ext cx="12851447" cy="3722335"/>
          </a:xfrm>
        </p:spPr>
        <p:txBody>
          <a:bodyPr anchor="b"/>
          <a:lstStyle>
            <a:lvl1pPr algn="ctr">
              <a:defRPr sz="1984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23" y="5615679"/>
            <a:ext cx="11339511" cy="2581379"/>
          </a:xfrm>
        </p:spPr>
        <p:txBody>
          <a:bodyPr/>
          <a:lstStyle>
            <a:lvl1pPr marL="0" indent="0" algn="ctr">
              <a:buNone/>
              <a:defRPr sz="7936"/>
            </a:lvl1pPr>
            <a:lvl2pPr marL="1511840" indent="0" algn="ctr">
              <a:buNone/>
              <a:defRPr sz="6612"/>
            </a:lvl2pPr>
            <a:lvl3pPr marL="3023677" indent="0" algn="ctr">
              <a:buNone/>
              <a:defRPr sz="5951"/>
            </a:lvl3pPr>
            <a:lvl4pPr marL="4535522" indent="0" algn="ctr">
              <a:buNone/>
              <a:defRPr sz="5292"/>
            </a:lvl4pPr>
            <a:lvl5pPr marL="6047359" indent="0" algn="ctr">
              <a:buNone/>
              <a:defRPr sz="5292"/>
            </a:lvl5pPr>
            <a:lvl6pPr marL="7559199" indent="0" algn="ctr">
              <a:buNone/>
              <a:defRPr sz="5292"/>
            </a:lvl6pPr>
            <a:lvl7pPr marL="9071039" indent="0" algn="ctr">
              <a:buNone/>
              <a:defRPr sz="5292"/>
            </a:lvl7pPr>
            <a:lvl8pPr marL="10582881" indent="0" algn="ctr">
              <a:buNone/>
              <a:defRPr sz="5292"/>
            </a:lvl8pPr>
            <a:lvl9pPr marL="12094721" indent="0" algn="ctr">
              <a:buNone/>
              <a:defRPr sz="5292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25/04/2022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480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25/04/2022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7553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7" y="569241"/>
            <a:ext cx="3260110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9" y="569241"/>
            <a:ext cx="9591338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25/04/2022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117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25/04/2022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740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5" y="2665533"/>
            <a:ext cx="13040440" cy="4447496"/>
          </a:xfrm>
        </p:spPr>
        <p:txBody>
          <a:bodyPr anchor="b"/>
          <a:lstStyle>
            <a:lvl1pPr>
              <a:defRPr sz="1984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5" y="7155103"/>
            <a:ext cx="13040440" cy="2338833"/>
          </a:xfrm>
        </p:spPr>
        <p:txBody>
          <a:bodyPr/>
          <a:lstStyle>
            <a:lvl1pPr marL="0" indent="0">
              <a:buNone/>
              <a:defRPr sz="7936">
                <a:solidFill>
                  <a:schemeClr val="tx1"/>
                </a:solidFill>
              </a:defRPr>
            </a:lvl1pPr>
            <a:lvl2pPr marL="1511840" indent="0">
              <a:buNone/>
              <a:defRPr sz="6612">
                <a:solidFill>
                  <a:schemeClr val="tx1">
                    <a:tint val="75000"/>
                  </a:schemeClr>
                </a:solidFill>
              </a:defRPr>
            </a:lvl2pPr>
            <a:lvl3pPr marL="3023677" indent="0">
              <a:buNone/>
              <a:defRPr sz="5951">
                <a:solidFill>
                  <a:schemeClr val="tx1">
                    <a:tint val="75000"/>
                  </a:schemeClr>
                </a:solidFill>
              </a:defRPr>
            </a:lvl3pPr>
            <a:lvl4pPr marL="4535522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4pPr>
            <a:lvl5pPr marL="6047359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5pPr>
            <a:lvl6pPr marL="7559199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6pPr>
            <a:lvl7pPr marL="9071039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7pPr>
            <a:lvl8pPr marL="10582881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8pPr>
            <a:lvl9pPr marL="12094721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25/04/2022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9595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7" y="2846201"/>
            <a:ext cx="6425724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3" y="2846201"/>
            <a:ext cx="6425724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25/04/2022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640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6" y="569242"/>
            <a:ext cx="1304044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9" y="2620981"/>
            <a:ext cx="6396192" cy="1284503"/>
          </a:xfrm>
        </p:spPr>
        <p:txBody>
          <a:bodyPr anchor="b"/>
          <a:lstStyle>
            <a:lvl1pPr marL="0" indent="0">
              <a:buNone/>
              <a:defRPr sz="7936" b="1"/>
            </a:lvl1pPr>
            <a:lvl2pPr marL="1511840" indent="0">
              <a:buNone/>
              <a:defRPr sz="6612" b="1"/>
            </a:lvl2pPr>
            <a:lvl3pPr marL="3023677" indent="0">
              <a:buNone/>
              <a:defRPr sz="5951" b="1"/>
            </a:lvl3pPr>
            <a:lvl4pPr marL="4535522" indent="0">
              <a:buNone/>
              <a:defRPr sz="5292" b="1"/>
            </a:lvl4pPr>
            <a:lvl5pPr marL="6047359" indent="0">
              <a:buNone/>
              <a:defRPr sz="5292" b="1"/>
            </a:lvl5pPr>
            <a:lvl6pPr marL="7559199" indent="0">
              <a:buNone/>
              <a:defRPr sz="5292" b="1"/>
            </a:lvl6pPr>
            <a:lvl7pPr marL="9071039" indent="0">
              <a:buNone/>
              <a:defRPr sz="5292" b="1"/>
            </a:lvl7pPr>
            <a:lvl8pPr marL="10582881" indent="0">
              <a:buNone/>
              <a:defRPr sz="5292" b="1"/>
            </a:lvl8pPr>
            <a:lvl9pPr marL="12094721" indent="0">
              <a:buNone/>
              <a:defRPr sz="5292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9" y="3905483"/>
            <a:ext cx="6396192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3" y="2620981"/>
            <a:ext cx="6427694" cy="1284503"/>
          </a:xfrm>
        </p:spPr>
        <p:txBody>
          <a:bodyPr anchor="b"/>
          <a:lstStyle>
            <a:lvl1pPr marL="0" indent="0">
              <a:buNone/>
              <a:defRPr sz="7936" b="1"/>
            </a:lvl1pPr>
            <a:lvl2pPr marL="1511840" indent="0">
              <a:buNone/>
              <a:defRPr sz="6612" b="1"/>
            </a:lvl2pPr>
            <a:lvl3pPr marL="3023677" indent="0">
              <a:buNone/>
              <a:defRPr sz="5951" b="1"/>
            </a:lvl3pPr>
            <a:lvl4pPr marL="4535522" indent="0">
              <a:buNone/>
              <a:defRPr sz="5292" b="1"/>
            </a:lvl4pPr>
            <a:lvl5pPr marL="6047359" indent="0">
              <a:buNone/>
              <a:defRPr sz="5292" b="1"/>
            </a:lvl5pPr>
            <a:lvl6pPr marL="7559199" indent="0">
              <a:buNone/>
              <a:defRPr sz="5292" b="1"/>
            </a:lvl6pPr>
            <a:lvl7pPr marL="9071039" indent="0">
              <a:buNone/>
              <a:defRPr sz="5292" b="1"/>
            </a:lvl7pPr>
            <a:lvl8pPr marL="10582881" indent="0">
              <a:buNone/>
              <a:defRPr sz="5292" b="1"/>
            </a:lvl8pPr>
            <a:lvl9pPr marL="12094721" indent="0">
              <a:buNone/>
              <a:defRPr sz="5292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3" y="3905483"/>
            <a:ext cx="6427694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25/04/2022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0223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25/04/2022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869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25/04/2022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423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4" y="712789"/>
            <a:ext cx="4876384" cy="2494756"/>
          </a:xfrm>
        </p:spPr>
        <p:txBody>
          <a:bodyPr anchor="b"/>
          <a:lstStyle>
            <a:lvl1pPr>
              <a:defRPr sz="1058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5" y="1539426"/>
            <a:ext cx="7654170" cy="7598117"/>
          </a:xfrm>
        </p:spPr>
        <p:txBody>
          <a:bodyPr/>
          <a:lstStyle>
            <a:lvl1pPr>
              <a:defRPr sz="10580"/>
            </a:lvl1pPr>
            <a:lvl2pPr>
              <a:defRPr sz="9260"/>
            </a:lvl2pPr>
            <a:lvl3pPr>
              <a:defRPr sz="7936"/>
            </a:lvl3pPr>
            <a:lvl4pPr>
              <a:defRPr sz="6612"/>
            </a:lvl4pPr>
            <a:lvl5pPr>
              <a:defRPr sz="6612"/>
            </a:lvl5pPr>
            <a:lvl6pPr>
              <a:defRPr sz="6612"/>
            </a:lvl6pPr>
            <a:lvl7pPr>
              <a:defRPr sz="6612"/>
            </a:lvl7pPr>
            <a:lvl8pPr>
              <a:defRPr sz="6612"/>
            </a:lvl8pPr>
            <a:lvl9pPr>
              <a:defRPr sz="661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4" y="3207545"/>
            <a:ext cx="4876384" cy="5942372"/>
          </a:xfrm>
        </p:spPr>
        <p:txBody>
          <a:bodyPr/>
          <a:lstStyle>
            <a:lvl1pPr marL="0" indent="0">
              <a:buNone/>
              <a:defRPr sz="5292"/>
            </a:lvl1pPr>
            <a:lvl2pPr marL="1511840" indent="0">
              <a:buNone/>
              <a:defRPr sz="4627"/>
            </a:lvl2pPr>
            <a:lvl3pPr marL="3023677" indent="0">
              <a:buNone/>
              <a:defRPr sz="3968"/>
            </a:lvl3pPr>
            <a:lvl4pPr marL="4535522" indent="0">
              <a:buNone/>
              <a:defRPr sz="3309"/>
            </a:lvl4pPr>
            <a:lvl5pPr marL="6047359" indent="0">
              <a:buNone/>
              <a:defRPr sz="3309"/>
            </a:lvl5pPr>
            <a:lvl6pPr marL="7559199" indent="0">
              <a:buNone/>
              <a:defRPr sz="3309"/>
            </a:lvl6pPr>
            <a:lvl7pPr marL="9071039" indent="0">
              <a:buNone/>
              <a:defRPr sz="3309"/>
            </a:lvl7pPr>
            <a:lvl8pPr marL="10582881" indent="0">
              <a:buNone/>
              <a:defRPr sz="3309"/>
            </a:lvl8pPr>
            <a:lvl9pPr marL="12094721" indent="0">
              <a:buNone/>
              <a:defRPr sz="330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25/04/2022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63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4" y="712789"/>
            <a:ext cx="4876384" cy="2494756"/>
          </a:xfrm>
        </p:spPr>
        <p:txBody>
          <a:bodyPr anchor="b"/>
          <a:lstStyle>
            <a:lvl1pPr>
              <a:defRPr sz="1058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5" y="1539426"/>
            <a:ext cx="7654170" cy="7598117"/>
          </a:xfrm>
        </p:spPr>
        <p:txBody>
          <a:bodyPr anchor="t"/>
          <a:lstStyle>
            <a:lvl1pPr marL="0" indent="0">
              <a:buNone/>
              <a:defRPr sz="10580"/>
            </a:lvl1pPr>
            <a:lvl2pPr marL="1511840" indent="0">
              <a:buNone/>
              <a:defRPr sz="9260"/>
            </a:lvl2pPr>
            <a:lvl3pPr marL="3023677" indent="0">
              <a:buNone/>
              <a:defRPr sz="7936"/>
            </a:lvl3pPr>
            <a:lvl4pPr marL="4535522" indent="0">
              <a:buNone/>
              <a:defRPr sz="6612"/>
            </a:lvl4pPr>
            <a:lvl5pPr marL="6047359" indent="0">
              <a:buNone/>
              <a:defRPr sz="6612"/>
            </a:lvl5pPr>
            <a:lvl6pPr marL="7559199" indent="0">
              <a:buNone/>
              <a:defRPr sz="6612"/>
            </a:lvl6pPr>
            <a:lvl7pPr marL="9071039" indent="0">
              <a:buNone/>
              <a:defRPr sz="6612"/>
            </a:lvl7pPr>
            <a:lvl8pPr marL="10582881" indent="0">
              <a:buNone/>
              <a:defRPr sz="6612"/>
            </a:lvl8pPr>
            <a:lvl9pPr marL="12094721" indent="0">
              <a:buNone/>
              <a:defRPr sz="661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4" y="3207545"/>
            <a:ext cx="4876384" cy="5942372"/>
          </a:xfrm>
        </p:spPr>
        <p:txBody>
          <a:bodyPr/>
          <a:lstStyle>
            <a:lvl1pPr marL="0" indent="0">
              <a:buNone/>
              <a:defRPr sz="5292"/>
            </a:lvl1pPr>
            <a:lvl2pPr marL="1511840" indent="0">
              <a:buNone/>
              <a:defRPr sz="4627"/>
            </a:lvl2pPr>
            <a:lvl3pPr marL="3023677" indent="0">
              <a:buNone/>
              <a:defRPr sz="3968"/>
            </a:lvl3pPr>
            <a:lvl4pPr marL="4535522" indent="0">
              <a:buNone/>
              <a:defRPr sz="3309"/>
            </a:lvl4pPr>
            <a:lvl5pPr marL="6047359" indent="0">
              <a:buNone/>
              <a:defRPr sz="3309"/>
            </a:lvl5pPr>
            <a:lvl6pPr marL="7559199" indent="0">
              <a:buNone/>
              <a:defRPr sz="3309"/>
            </a:lvl6pPr>
            <a:lvl7pPr marL="9071039" indent="0">
              <a:buNone/>
              <a:defRPr sz="3309"/>
            </a:lvl7pPr>
            <a:lvl8pPr marL="10582881" indent="0">
              <a:buNone/>
              <a:defRPr sz="3309"/>
            </a:lvl8pPr>
            <a:lvl9pPr marL="12094721" indent="0">
              <a:buNone/>
              <a:defRPr sz="330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25/04/2022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0007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9" y="569242"/>
            <a:ext cx="1304044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9" y="2846201"/>
            <a:ext cx="1304044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6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9694-F6BA-451B-94F0-A0D5C3269A64}" type="datetimeFigureOut">
              <a:rPr lang="fr-FR" smtClean="0"/>
              <a:t>25/04/2022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6" y="9909729"/>
            <a:ext cx="5102779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960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3677" rtl="0" eaLnBrk="1" latinLnBrk="0" hangingPunct="1">
        <a:lnSpc>
          <a:spcPct val="90000"/>
        </a:lnSpc>
        <a:spcBef>
          <a:spcPct val="0"/>
        </a:spcBef>
        <a:buNone/>
        <a:defRPr sz="145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5921" indent="-755921" algn="l" defTabSz="3023677" rtl="0" eaLnBrk="1" latinLnBrk="0" hangingPunct="1">
        <a:lnSpc>
          <a:spcPct val="90000"/>
        </a:lnSpc>
        <a:spcBef>
          <a:spcPts val="3309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7761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7936" kern="1200">
          <a:solidFill>
            <a:schemeClr val="tx1"/>
          </a:solidFill>
          <a:latin typeface="+mn-lt"/>
          <a:ea typeface="+mn-ea"/>
          <a:cs typeface="+mn-cs"/>
        </a:defRPr>
      </a:lvl2pPr>
      <a:lvl3pPr marL="3779601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6612" kern="1200">
          <a:solidFill>
            <a:schemeClr val="tx1"/>
          </a:solidFill>
          <a:latin typeface="+mn-lt"/>
          <a:ea typeface="+mn-ea"/>
          <a:cs typeface="+mn-cs"/>
        </a:defRPr>
      </a:lvl3pPr>
      <a:lvl4pPr marL="5291438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4pPr>
      <a:lvl5pPr marL="6803280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5pPr>
      <a:lvl6pPr marL="8315120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6pPr>
      <a:lvl7pPr marL="9826960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7pPr>
      <a:lvl8pPr marL="11338800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8pPr>
      <a:lvl9pPr marL="12850642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1pPr>
      <a:lvl2pPr marL="1511840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2pPr>
      <a:lvl3pPr marL="3023677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3pPr>
      <a:lvl4pPr marL="4535522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4pPr>
      <a:lvl5pPr marL="6047359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5pPr>
      <a:lvl6pPr marL="7559199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6pPr>
      <a:lvl7pPr marL="9071039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7pPr>
      <a:lvl8pPr marL="10582881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8pPr>
      <a:lvl9pPr marL="12094721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dvdsofaepipoca.blogspot.com/2011/07/mes-harry-potter.html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mailto:loisirs@ccdourdannais.com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://www.ccdourdannais.c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446629EA-D250-4552-B0BB-28F27F8C2B5A}"/>
              </a:ext>
            </a:extLst>
          </p:cNvPr>
          <p:cNvSpPr/>
          <p:nvPr/>
        </p:nvSpPr>
        <p:spPr>
          <a:xfrm>
            <a:off x="1017745" y="5979311"/>
            <a:ext cx="13515673" cy="349055"/>
          </a:xfrm>
          <a:prstGeom prst="rect">
            <a:avLst/>
          </a:prstGeom>
          <a:solidFill>
            <a:schemeClr val="accent1">
              <a:lumMod val="50000"/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16DF3D1-B284-49FA-ABD6-8046E413E2A2}"/>
              </a:ext>
            </a:extLst>
          </p:cNvPr>
          <p:cNvSpPr/>
          <p:nvPr/>
        </p:nvSpPr>
        <p:spPr>
          <a:xfrm>
            <a:off x="889722" y="3691264"/>
            <a:ext cx="13405594" cy="358296"/>
          </a:xfrm>
          <a:prstGeom prst="rect">
            <a:avLst/>
          </a:prstGeom>
          <a:solidFill>
            <a:srgbClr val="00206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CFC662-2613-47BD-AD77-D269E29632C7}"/>
              </a:ext>
            </a:extLst>
          </p:cNvPr>
          <p:cNvSpPr/>
          <p:nvPr/>
        </p:nvSpPr>
        <p:spPr>
          <a:xfrm>
            <a:off x="1526656" y="-43949"/>
            <a:ext cx="13734687" cy="1619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frican" pitchFamily="2" charset="0"/>
              </a:rPr>
              <a:t> </a:t>
            </a:r>
            <a:r>
              <a:rPr lang="fr-FR" sz="40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Activités</a:t>
            </a:r>
            <a:r>
              <a:rPr lang="fr-FR" sz="4000" b="1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Maternelle-Elémentaire - </a:t>
            </a:r>
            <a:r>
              <a:rPr lang="fr-FR" sz="40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AVRIL</a:t>
            </a:r>
            <a:endParaRPr lang="fr-FR" sz="2800" b="1" u="sng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sz="2400" b="1" u="sng" dirty="0">
                <a:solidFill>
                  <a:schemeClr val="accent4">
                    <a:lumMod val="60000"/>
                    <a:lumOff val="40000"/>
                  </a:schemeClr>
                </a:solidFill>
                <a:latin typeface="D-DIN" panose="020B0504030202030204" pitchFamily="34" charset="0"/>
              </a:rPr>
              <a:t>Affiches, plannings, menus, infos sur </a:t>
            </a:r>
            <a:r>
              <a:rPr lang="fr-FR" sz="2400" b="1" u="sng" dirty="0">
                <a:solidFill>
                  <a:schemeClr val="accent4">
                    <a:lumMod val="60000"/>
                    <a:lumOff val="40000"/>
                  </a:schemeClr>
                </a:solidFill>
                <a:latin typeface="D-DIN" panose="020B0504030202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www.ccdourdannais.c</a:t>
            </a:r>
            <a:endParaRPr lang="fr-FR" sz="2400" b="1" u="sng" dirty="0">
              <a:solidFill>
                <a:schemeClr val="accent4">
                  <a:lumMod val="60000"/>
                  <a:lumOff val="40000"/>
                </a:schemeClr>
              </a:solidFill>
              <a:latin typeface="D-DIN" panose="020B0504030202030204" pitchFamily="34" charset="0"/>
            </a:endParaRPr>
          </a:p>
          <a:p>
            <a:pPr algn="ctr"/>
            <a:r>
              <a:rPr lang="fr-FR" sz="2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D-DIN" panose="020B0504030202030204" pitchFamily="34" charset="0"/>
              </a:rPr>
              <a:t>Vivre   	          Les accueils de loisirs         Les écureuils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F6E3E51-68DA-4916-B277-4D663FD77FE2}"/>
              </a:ext>
            </a:extLst>
          </p:cNvPr>
          <p:cNvSpPr/>
          <p:nvPr/>
        </p:nvSpPr>
        <p:spPr>
          <a:xfrm>
            <a:off x="0" y="9072563"/>
            <a:ext cx="15119350" cy="1619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accent4">
                    <a:lumMod val="60000"/>
                    <a:lumOff val="40000"/>
                  </a:schemeClr>
                </a:solidFill>
                <a:latin typeface="D-DIN" panose="020B0504030202030204" pitchFamily="34" charset="0"/>
              </a:rPr>
              <a:t>Inscription / Réservation / Payement avant le 20 du mois précédent </a:t>
            </a:r>
          </a:p>
          <a:p>
            <a:pPr algn="ctr"/>
            <a:r>
              <a:rPr lang="fr-FR" sz="2800" dirty="0">
                <a:solidFill>
                  <a:schemeClr val="accent4">
                    <a:lumMod val="60000"/>
                    <a:lumOff val="40000"/>
                  </a:schemeClr>
                </a:solidFill>
                <a:latin typeface="D-DIN" panose="020B0504030202030204" pitchFamily="34" charset="0"/>
              </a:rPr>
              <a:t>sur iNoé  (préférez Google chrome      ) ou a la CCDH </a:t>
            </a:r>
          </a:p>
          <a:p>
            <a:pPr algn="ctr"/>
            <a:r>
              <a:rPr lang="fr-FR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D-DIN" panose="020B0504030202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loisirs@ccdourdannais.com</a:t>
            </a:r>
            <a:r>
              <a:rPr lang="fr-FR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D-DIN" panose="020B0504030202030204" pitchFamily="34" charset="0"/>
              </a:rPr>
              <a:t> - 01 60 81 12 20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D9C8B96-D448-413E-A896-0A4448F7725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09901" y="1260511"/>
            <a:ext cx="406931" cy="191981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EF69FF44-3993-48E5-809D-0C0C9FE846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50006" y="1250311"/>
            <a:ext cx="408467" cy="195089"/>
          </a:xfrm>
          <a:prstGeom prst="rect">
            <a:avLst/>
          </a:prstGeo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0AC4904F-1451-4540-8054-392378C4E135}"/>
              </a:ext>
            </a:extLst>
          </p:cNvPr>
          <p:cNvSpPr/>
          <p:nvPr/>
        </p:nvSpPr>
        <p:spPr>
          <a:xfrm>
            <a:off x="-365166" y="-360376"/>
            <a:ext cx="2340000" cy="2340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D9695D4D-A5ED-4AEE-9ACC-1055951382D7}"/>
              </a:ext>
            </a:extLst>
          </p:cNvPr>
          <p:cNvSpPr/>
          <p:nvPr/>
        </p:nvSpPr>
        <p:spPr>
          <a:xfrm>
            <a:off x="13104273" y="8706651"/>
            <a:ext cx="2340000" cy="2340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AFCC595-28DB-43E5-81BA-AB6D1482ADC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9198" y="9061490"/>
            <a:ext cx="1690151" cy="163032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B9775B47-BEA5-4E4B-8742-5ECBC22E568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888506" y="9751424"/>
            <a:ext cx="367749" cy="355069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4C08AAE5-28A4-48AE-B770-588D0D24948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2698" y="-67798"/>
            <a:ext cx="2224841" cy="2224841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987C9A22-3AB0-421C-91C1-524C7BD5E381}"/>
              </a:ext>
            </a:extLst>
          </p:cNvPr>
          <p:cNvSpPr txBox="1"/>
          <p:nvPr/>
        </p:nvSpPr>
        <p:spPr>
          <a:xfrm>
            <a:off x="1045054" y="2900959"/>
            <a:ext cx="1914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>
                <a:solidFill>
                  <a:srgbClr val="FF0000"/>
                </a:solidFill>
              </a:rPr>
              <a:t>11/05</a:t>
            </a:r>
            <a:endParaRPr lang="fr-FR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7503BF6-2CF1-451B-AD54-4A5A429AEB84}"/>
              </a:ext>
            </a:extLst>
          </p:cNvPr>
          <p:cNvSpPr txBox="1"/>
          <p:nvPr/>
        </p:nvSpPr>
        <p:spPr>
          <a:xfrm>
            <a:off x="6662070" y="2866695"/>
            <a:ext cx="1914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>
                <a:solidFill>
                  <a:srgbClr val="FF0000"/>
                </a:solidFill>
              </a:rPr>
              <a:t>18/05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52439D2-563E-4276-877E-C4257A8B9CA1}"/>
              </a:ext>
            </a:extLst>
          </p:cNvPr>
          <p:cNvSpPr txBox="1"/>
          <p:nvPr/>
        </p:nvSpPr>
        <p:spPr>
          <a:xfrm>
            <a:off x="11515020" y="2860267"/>
            <a:ext cx="1914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>
                <a:solidFill>
                  <a:srgbClr val="FF0000"/>
                </a:solidFill>
              </a:rPr>
              <a:t>25/05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C9B1344-62F9-491F-80B6-3467FAE87F79}"/>
              </a:ext>
            </a:extLst>
          </p:cNvPr>
          <p:cNvSpPr txBox="1"/>
          <p:nvPr/>
        </p:nvSpPr>
        <p:spPr>
          <a:xfrm>
            <a:off x="1017745" y="4086794"/>
            <a:ext cx="30151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Harrington" panose="04040505050A02020702" pitchFamily="82" charset="0"/>
              </a:rPr>
              <a:t>-lettre de Poudlard</a:t>
            </a:r>
          </a:p>
          <a:p>
            <a:r>
              <a:rPr lang="fr-FR" sz="2400" b="1" dirty="0">
                <a:solidFill>
                  <a:srgbClr val="FF0000"/>
                </a:solidFill>
                <a:latin typeface="Harrington" panose="04040505050A02020702" pitchFamily="82" charset="0"/>
              </a:rPr>
              <a:t>-Test du </a:t>
            </a:r>
            <a:r>
              <a:rPr lang="fr-FR" sz="2400" b="1" dirty="0" err="1">
                <a:solidFill>
                  <a:srgbClr val="FF0000"/>
                </a:solidFill>
                <a:latin typeface="Harrington" panose="04040505050A02020702" pitchFamily="82" charset="0"/>
              </a:rPr>
              <a:t>choixpeau</a:t>
            </a:r>
            <a:r>
              <a:rPr lang="fr-FR" sz="2400" b="1" dirty="0">
                <a:solidFill>
                  <a:srgbClr val="FF0000"/>
                </a:solidFill>
                <a:latin typeface="Harrington" panose="04040505050A02020702" pitchFamily="82" charset="0"/>
              </a:rPr>
              <a:t> magique </a:t>
            </a:r>
          </a:p>
          <a:p>
            <a:r>
              <a:rPr lang="fr-FR" sz="2400" b="1" dirty="0">
                <a:solidFill>
                  <a:srgbClr val="FF0000"/>
                </a:solidFill>
                <a:latin typeface="Harrington" panose="04040505050A02020702" pitchFamily="82" charset="0"/>
              </a:rPr>
              <a:t>-Banderole des maisons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A10DD6A-1B2E-4ACB-AE7E-B91939EC61FF}"/>
              </a:ext>
            </a:extLst>
          </p:cNvPr>
          <p:cNvSpPr txBox="1"/>
          <p:nvPr/>
        </p:nvSpPr>
        <p:spPr>
          <a:xfrm>
            <a:off x="978837" y="6578448"/>
            <a:ext cx="2293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-</a:t>
            </a:r>
            <a:r>
              <a:rPr lang="fr-FR" sz="2400" b="1" dirty="0">
                <a:solidFill>
                  <a:srgbClr val="FF0000"/>
                </a:solidFill>
                <a:latin typeface="Harrington" panose="04040505050A02020702" pitchFamily="82" charset="0"/>
              </a:rPr>
              <a:t>Quidditch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4928DAB-25AB-4DEB-A45E-CCB9E58B4866}"/>
              </a:ext>
            </a:extLst>
          </p:cNvPr>
          <p:cNvSpPr txBox="1"/>
          <p:nvPr/>
        </p:nvSpPr>
        <p:spPr>
          <a:xfrm>
            <a:off x="6434851" y="4654292"/>
            <a:ext cx="30151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-</a:t>
            </a:r>
            <a:r>
              <a:rPr lang="fr-FR" sz="2400" b="1" dirty="0">
                <a:solidFill>
                  <a:srgbClr val="FF0000"/>
                </a:solidFill>
                <a:latin typeface="Harrington" panose="04040505050A02020702" pitchFamily="82" charset="0"/>
              </a:rPr>
              <a:t>Cravate couleur des maisons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A9F5230-F125-470D-91B5-732847BC4C28}"/>
              </a:ext>
            </a:extLst>
          </p:cNvPr>
          <p:cNvSpPr txBox="1"/>
          <p:nvPr/>
        </p:nvSpPr>
        <p:spPr>
          <a:xfrm>
            <a:off x="6800240" y="6448317"/>
            <a:ext cx="25788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Harrington" panose="04040505050A02020702" pitchFamily="82" charset="0"/>
              </a:rPr>
              <a:t>-Chasse aux ingrédients magique 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A16FEE6C-B9D9-43B3-AB48-43935198A791}"/>
              </a:ext>
            </a:extLst>
          </p:cNvPr>
          <p:cNvSpPr txBox="1"/>
          <p:nvPr/>
        </p:nvSpPr>
        <p:spPr>
          <a:xfrm>
            <a:off x="11312778" y="4654291"/>
            <a:ext cx="2918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Harrington" panose="04040505050A02020702" pitchFamily="82" charset="0"/>
              </a:rPr>
              <a:t>-Le vif d’or</a:t>
            </a:r>
          </a:p>
          <a:p>
            <a:r>
              <a:rPr lang="fr-FR" sz="2400" b="1" dirty="0">
                <a:solidFill>
                  <a:srgbClr val="FF0000"/>
                </a:solidFill>
                <a:latin typeface="Harrington" panose="04040505050A02020702" pitchFamily="82" charset="0"/>
              </a:rPr>
              <a:t>-Baguette magique 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09D02707-6D08-4A73-8A27-A9999AB8A574}"/>
              </a:ext>
            </a:extLst>
          </p:cNvPr>
          <p:cNvSpPr txBox="1"/>
          <p:nvPr/>
        </p:nvSpPr>
        <p:spPr>
          <a:xfrm>
            <a:off x="11482736" y="6470310"/>
            <a:ext cx="2578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-</a:t>
            </a:r>
            <a:r>
              <a:rPr lang="fr-FR" sz="2400" b="1" dirty="0">
                <a:solidFill>
                  <a:srgbClr val="FF0000"/>
                </a:solidFill>
                <a:latin typeface="Harrington" panose="04040505050A02020702" pitchFamily="82" charset="0"/>
              </a:rPr>
              <a:t>Remporte la </a:t>
            </a:r>
            <a:r>
              <a:rPr lang="fr-FR" sz="2400" b="1" dirty="0" err="1">
                <a:solidFill>
                  <a:srgbClr val="FF0000"/>
                </a:solidFill>
                <a:latin typeface="Harrington" panose="04040505050A02020702" pitchFamily="82" charset="0"/>
              </a:rPr>
              <a:t>mangragore</a:t>
            </a:r>
            <a:endParaRPr lang="fr-FR" sz="2400" b="1" dirty="0">
              <a:solidFill>
                <a:srgbClr val="FF0000"/>
              </a:solidFill>
              <a:latin typeface="Harrington" panose="04040505050A02020702" pitchFamily="82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D3B0D8F8-AF83-466B-AABB-156E2CF8AB79}"/>
              </a:ext>
            </a:extLst>
          </p:cNvPr>
          <p:cNvSpPr txBox="1"/>
          <p:nvPr/>
        </p:nvSpPr>
        <p:spPr>
          <a:xfrm>
            <a:off x="6279054" y="3615039"/>
            <a:ext cx="2279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  </a:t>
            </a:r>
            <a:r>
              <a:rPr lang="fr-FR" sz="2400" b="1" dirty="0">
                <a:solidFill>
                  <a:srgbClr val="FF0000"/>
                </a:solidFill>
              </a:rPr>
              <a:t>MATIN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19EA0A8-B335-4971-A42F-3F68FD688247}"/>
              </a:ext>
            </a:extLst>
          </p:cNvPr>
          <p:cNvSpPr txBox="1"/>
          <p:nvPr/>
        </p:nvSpPr>
        <p:spPr>
          <a:xfrm>
            <a:off x="6213366" y="5934646"/>
            <a:ext cx="2279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  </a:t>
            </a:r>
            <a:r>
              <a:rPr lang="fr-FR" sz="2400" b="1" dirty="0">
                <a:solidFill>
                  <a:srgbClr val="FF0000"/>
                </a:solidFill>
              </a:rPr>
              <a:t>APRES-MDI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62E171D0-CE9C-47BA-91EA-A48351C58D89}"/>
              </a:ext>
            </a:extLst>
          </p:cNvPr>
          <p:cNvSpPr txBox="1"/>
          <p:nvPr/>
        </p:nvSpPr>
        <p:spPr>
          <a:xfrm>
            <a:off x="5429126" y="1599150"/>
            <a:ext cx="59297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u="sng" spc="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ller" panose="04020404031007020602" pitchFamily="82" charset="0"/>
              </a:rPr>
              <a:t>Bienvenue à Poudlard</a:t>
            </a:r>
          </a:p>
        </p:txBody>
      </p:sp>
    </p:spTree>
    <p:extLst>
      <p:ext uri="{BB962C8B-B14F-4D97-AF65-F5344CB8AC3E}">
        <p14:creationId xmlns:p14="http://schemas.microsoft.com/office/powerpoint/2010/main" val="15825814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5 - Activités - Mer Mai Elementaires.potx" id="{ED8613B3-5B1D-43B9-B599-A28B34C5138D}" vid="{587003BB-2FE8-4C4F-9B12-FE7AA75C3E2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05 - Activités - M Elem</Template>
  <TotalTime>683</TotalTime>
  <Words>106</Words>
  <Application>Microsoft Office PowerPoint</Application>
  <PresentationFormat>Personnalisé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African</vt:lpstr>
      <vt:lpstr>Arial</vt:lpstr>
      <vt:lpstr>Calibri</vt:lpstr>
      <vt:lpstr>Calibri Light</vt:lpstr>
      <vt:lpstr>Chiller</vt:lpstr>
      <vt:lpstr>D-DIN</vt:lpstr>
      <vt:lpstr>Harrington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Mattias Raffin</dc:creator>
  <cp:lastModifiedBy>Emilie NOIRFALISE</cp:lastModifiedBy>
  <cp:revision>37</cp:revision>
  <cp:lastPrinted>2022-01-24T08:42:40Z</cp:lastPrinted>
  <dcterms:created xsi:type="dcterms:W3CDTF">2021-04-22T12:36:23Z</dcterms:created>
  <dcterms:modified xsi:type="dcterms:W3CDTF">2022-04-25T06:55:48Z</dcterms:modified>
</cp:coreProperties>
</file>