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0" r:id="rId2"/>
    <p:sldId id="274" r:id="rId3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B9B9B9"/>
    <a:srgbClr val="FF0066"/>
    <a:srgbClr val="3DC3A0"/>
    <a:srgbClr val="FFFFFF"/>
    <a:srgbClr val="66FFCC"/>
    <a:srgbClr val="D60093"/>
    <a:srgbClr val="00FF99"/>
    <a:srgbClr val="D9D9D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87393" autoAdjust="0"/>
  </p:normalViewPr>
  <p:slideViewPr>
    <p:cSldViewPr snapToGrid="0" showGuides="1">
      <p:cViewPr>
        <p:scale>
          <a:sx n="176" d="100"/>
          <a:sy n="176" d="100"/>
        </p:scale>
        <p:origin x="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2072CA3-BBC4-43C6-A93B-06478C3844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Vacances d'été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DD0A95-FC4A-4792-8A0A-E4B2CD461B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C5F0-BE87-40D3-B390-CE9293FFDC9D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A3E09A-2B62-4490-A868-2901BA2579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CCDH Dourdan - 17 Rue Pierre Ceccaldi, 91410 DOURDAN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811113-CD8E-4316-88FA-A3DABE586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0814-D4A8-491F-A2F9-F190FB1D1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7899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Vacances d'été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0BBA0-6463-4982-9B91-534F00CC3149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CCDH Dourdan - 17 Rue Pierre Ceccaldi, 91410 DOURDAN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F51BE-2F24-4433-A742-180FBAC15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8760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Vacances d'été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CCDH Dourdan - 17 Rue Pierre Ceccaldi, 91410 DOURDAN</a:t>
            </a:r>
          </a:p>
        </p:txBody>
      </p:sp>
    </p:spTree>
    <p:extLst>
      <p:ext uri="{BB962C8B-B14F-4D97-AF65-F5344CB8AC3E}">
        <p14:creationId xmlns:p14="http://schemas.microsoft.com/office/powerpoint/2010/main" val="428349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70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0"/>
            <a:ext cx="8018859" cy="1825171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559" indent="0" algn="ctr">
              <a:buNone/>
              <a:defRPr sz="2338"/>
            </a:lvl2pPr>
            <a:lvl3pPr marL="1069117" indent="0" algn="ctr">
              <a:buNone/>
              <a:defRPr sz="2104"/>
            </a:lvl3pPr>
            <a:lvl4pPr marL="1603678" indent="0" algn="ctr">
              <a:buNone/>
              <a:defRPr sz="1871"/>
            </a:lvl4pPr>
            <a:lvl5pPr marL="2138236" indent="0" algn="ctr">
              <a:buNone/>
              <a:defRPr sz="1871"/>
            </a:lvl5pPr>
            <a:lvl6pPr marL="2672795" indent="0" algn="ctr">
              <a:buNone/>
              <a:defRPr sz="1871"/>
            </a:lvl6pPr>
            <a:lvl7pPr marL="3207354" indent="0" algn="ctr">
              <a:buNone/>
              <a:defRPr sz="1871"/>
            </a:lvl7pPr>
            <a:lvl8pPr marL="3741914" indent="0" algn="ctr">
              <a:buNone/>
              <a:defRPr sz="1871"/>
            </a:lvl8pPr>
            <a:lvl9pPr marL="4276473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80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55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1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</p:spPr>
        <p:txBody>
          <a:bodyPr anchor="b"/>
          <a:lstStyle>
            <a:lvl1pPr>
              <a:defRPr sz="70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55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069117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3pPr>
            <a:lvl4pPr marL="160367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23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2795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35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191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47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4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559" indent="0">
              <a:buNone/>
              <a:defRPr sz="2338" b="1"/>
            </a:lvl2pPr>
            <a:lvl3pPr marL="1069117" indent="0">
              <a:buNone/>
              <a:defRPr sz="2104" b="1"/>
            </a:lvl3pPr>
            <a:lvl4pPr marL="1603678" indent="0">
              <a:buNone/>
              <a:defRPr sz="1871" b="1"/>
            </a:lvl4pPr>
            <a:lvl5pPr marL="2138236" indent="0">
              <a:buNone/>
              <a:defRPr sz="1871" b="1"/>
            </a:lvl5pPr>
            <a:lvl6pPr marL="2672795" indent="0">
              <a:buNone/>
              <a:defRPr sz="1871" b="1"/>
            </a:lvl6pPr>
            <a:lvl7pPr marL="3207354" indent="0">
              <a:buNone/>
              <a:defRPr sz="1871" b="1"/>
            </a:lvl7pPr>
            <a:lvl8pPr marL="3741914" indent="0">
              <a:buNone/>
              <a:defRPr sz="1871" b="1"/>
            </a:lvl8pPr>
            <a:lvl9pPr marL="4276473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2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4" cy="90821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559" indent="0">
              <a:buNone/>
              <a:defRPr sz="2338" b="1"/>
            </a:lvl2pPr>
            <a:lvl3pPr marL="1069117" indent="0">
              <a:buNone/>
              <a:defRPr sz="2104" b="1"/>
            </a:lvl3pPr>
            <a:lvl4pPr marL="1603678" indent="0">
              <a:buNone/>
              <a:defRPr sz="1871" b="1"/>
            </a:lvl4pPr>
            <a:lvl5pPr marL="2138236" indent="0">
              <a:buNone/>
              <a:defRPr sz="1871" b="1"/>
            </a:lvl5pPr>
            <a:lvl6pPr marL="2672795" indent="0">
              <a:buNone/>
              <a:defRPr sz="1871" b="1"/>
            </a:lvl6pPr>
            <a:lvl7pPr marL="3207354" indent="0">
              <a:buNone/>
              <a:defRPr sz="1871" b="1"/>
            </a:lvl7pPr>
            <a:lvl8pPr marL="3741914" indent="0">
              <a:buNone/>
              <a:defRPr sz="1871" b="1"/>
            </a:lvl8pPr>
            <a:lvl9pPr marL="4276473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2"/>
            <a:ext cx="4545414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6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2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374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5"/>
            <a:ext cx="5412730" cy="5372269"/>
          </a:xfrm>
        </p:spPr>
        <p:txBody>
          <a:bodyPr/>
          <a:lstStyle>
            <a:lvl1pPr>
              <a:defRPr sz="3741"/>
            </a:lvl1pPr>
            <a:lvl2pPr>
              <a:defRPr sz="3274"/>
            </a:lvl2pPr>
            <a:lvl3pPr>
              <a:defRPr sz="2806"/>
            </a:lvl3pPr>
            <a:lvl4pPr>
              <a:defRPr sz="2338"/>
            </a:lvl4pPr>
            <a:lvl5pPr>
              <a:defRPr sz="2338"/>
            </a:lvl5pPr>
            <a:lvl6pPr>
              <a:defRPr sz="2338"/>
            </a:lvl6pPr>
            <a:lvl7pPr>
              <a:defRPr sz="2338"/>
            </a:lvl7pPr>
            <a:lvl8pPr>
              <a:defRPr sz="2338"/>
            </a:lvl8pPr>
            <a:lvl9pPr>
              <a:defRPr sz="233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871"/>
            </a:lvl1pPr>
            <a:lvl2pPr marL="534559" indent="0">
              <a:buNone/>
              <a:defRPr sz="1636"/>
            </a:lvl2pPr>
            <a:lvl3pPr marL="1069117" indent="0">
              <a:buNone/>
              <a:defRPr sz="1403"/>
            </a:lvl3pPr>
            <a:lvl4pPr marL="1603678" indent="0">
              <a:buNone/>
              <a:defRPr sz="1170"/>
            </a:lvl4pPr>
            <a:lvl5pPr marL="2138236" indent="0">
              <a:buNone/>
              <a:defRPr sz="1170"/>
            </a:lvl5pPr>
            <a:lvl6pPr marL="2672795" indent="0">
              <a:buNone/>
              <a:defRPr sz="1170"/>
            </a:lvl6pPr>
            <a:lvl7pPr marL="3207354" indent="0">
              <a:buNone/>
              <a:defRPr sz="1170"/>
            </a:lvl7pPr>
            <a:lvl8pPr marL="3741914" indent="0">
              <a:buNone/>
              <a:defRPr sz="1170"/>
            </a:lvl8pPr>
            <a:lvl9pPr marL="4276473" indent="0">
              <a:buNone/>
              <a:defRPr sz="11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63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374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5"/>
            <a:ext cx="5412730" cy="5372269"/>
          </a:xfrm>
        </p:spPr>
        <p:txBody>
          <a:bodyPr anchor="t"/>
          <a:lstStyle>
            <a:lvl1pPr marL="0" indent="0">
              <a:buNone/>
              <a:defRPr sz="3741"/>
            </a:lvl1pPr>
            <a:lvl2pPr marL="534559" indent="0">
              <a:buNone/>
              <a:defRPr sz="3274"/>
            </a:lvl2pPr>
            <a:lvl3pPr marL="1069117" indent="0">
              <a:buNone/>
              <a:defRPr sz="2806"/>
            </a:lvl3pPr>
            <a:lvl4pPr marL="1603678" indent="0">
              <a:buNone/>
              <a:defRPr sz="2338"/>
            </a:lvl4pPr>
            <a:lvl5pPr marL="2138236" indent="0">
              <a:buNone/>
              <a:defRPr sz="2338"/>
            </a:lvl5pPr>
            <a:lvl6pPr marL="2672795" indent="0">
              <a:buNone/>
              <a:defRPr sz="2338"/>
            </a:lvl6pPr>
            <a:lvl7pPr marL="3207354" indent="0">
              <a:buNone/>
              <a:defRPr sz="2338"/>
            </a:lvl7pPr>
            <a:lvl8pPr marL="3741914" indent="0">
              <a:buNone/>
              <a:defRPr sz="2338"/>
            </a:lvl8pPr>
            <a:lvl9pPr marL="4276473" indent="0">
              <a:buNone/>
              <a:defRPr sz="233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871"/>
            </a:lvl1pPr>
            <a:lvl2pPr marL="534559" indent="0">
              <a:buNone/>
              <a:defRPr sz="1636"/>
            </a:lvl2pPr>
            <a:lvl3pPr marL="1069117" indent="0">
              <a:buNone/>
              <a:defRPr sz="1403"/>
            </a:lvl3pPr>
            <a:lvl4pPr marL="1603678" indent="0">
              <a:buNone/>
              <a:defRPr sz="1170"/>
            </a:lvl4pPr>
            <a:lvl5pPr marL="2138236" indent="0">
              <a:buNone/>
              <a:defRPr sz="1170"/>
            </a:lvl5pPr>
            <a:lvl6pPr marL="2672795" indent="0">
              <a:buNone/>
              <a:defRPr sz="1170"/>
            </a:lvl6pPr>
            <a:lvl7pPr marL="3207354" indent="0">
              <a:buNone/>
              <a:defRPr sz="1170"/>
            </a:lvl7pPr>
            <a:lvl8pPr marL="3741914" indent="0">
              <a:buNone/>
              <a:defRPr sz="1170"/>
            </a:lvl8pPr>
            <a:lvl9pPr marL="4276473" indent="0">
              <a:buNone/>
              <a:defRPr sz="11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9694-F6BA-451B-94F0-A0D5C3269A6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117" rtl="0" eaLnBrk="1" latinLnBrk="0" hangingPunct="1">
        <a:lnSpc>
          <a:spcPct val="90000"/>
        </a:lnSpc>
        <a:spcBef>
          <a:spcPct val="0"/>
        </a:spcBef>
        <a:buNone/>
        <a:defRPr sz="51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280" indent="-267280" algn="l" defTabSz="1069117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839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8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6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6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5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474634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4009193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543753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559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7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8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6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5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7354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1914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6473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en/tulip-bouquet-nature-easter-flower-3043233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s://pixabay.com/fr/muguet-fleur-bouquet-771108/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fleur, plante, botte, clair&#10;&#10;Description générée automatiquement">
            <a:extLst>
              <a:ext uri="{FF2B5EF4-FFF2-40B4-BE49-F238E27FC236}">
                <a16:creationId xmlns:a16="http://schemas.microsoft.com/office/drawing/2014/main" id="{BCCF2F85-DC4E-4013-B227-50700DFA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542" y="1207003"/>
            <a:ext cx="9118727" cy="52242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470E39D-F2B3-4EA7-8EAC-B6CA2727B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60" y="0"/>
            <a:ext cx="1083605" cy="11968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75E4BA-D698-49B1-AB11-05B96B6E5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488" y="6441392"/>
            <a:ext cx="856547" cy="863707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77D6D1-E691-4D37-80CD-1B64072C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17544"/>
              </p:ext>
            </p:extLst>
          </p:nvPr>
        </p:nvGraphicFramePr>
        <p:xfrm>
          <a:off x="786542" y="1196861"/>
          <a:ext cx="9118727" cy="5234389"/>
        </p:xfrm>
        <a:graphic>
          <a:graphicData uri="http://schemas.openxmlformats.org/drawingml/2006/table">
            <a:tbl>
              <a:tblPr firstRow="1" firstCol="1" bandRow="1"/>
              <a:tblGrid>
                <a:gridCol w="767843">
                  <a:extLst>
                    <a:ext uri="{9D8B030D-6E8A-4147-A177-3AD203B41FA5}">
                      <a16:colId xmlns:a16="http://schemas.microsoft.com/office/drawing/2014/main" val="1699137116"/>
                    </a:ext>
                  </a:extLst>
                </a:gridCol>
                <a:gridCol w="1976780">
                  <a:extLst>
                    <a:ext uri="{9D8B030D-6E8A-4147-A177-3AD203B41FA5}">
                      <a16:colId xmlns:a16="http://schemas.microsoft.com/office/drawing/2014/main" val="2712800292"/>
                    </a:ext>
                  </a:extLst>
                </a:gridCol>
                <a:gridCol w="1587100">
                  <a:extLst>
                    <a:ext uri="{9D8B030D-6E8A-4147-A177-3AD203B41FA5}">
                      <a16:colId xmlns:a16="http://schemas.microsoft.com/office/drawing/2014/main" val="3861921808"/>
                    </a:ext>
                  </a:extLst>
                </a:gridCol>
                <a:gridCol w="1465951">
                  <a:extLst>
                    <a:ext uri="{9D8B030D-6E8A-4147-A177-3AD203B41FA5}">
                      <a16:colId xmlns:a16="http://schemas.microsoft.com/office/drawing/2014/main" val="2596849675"/>
                    </a:ext>
                  </a:extLst>
                </a:gridCol>
                <a:gridCol w="1549363">
                  <a:extLst>
                    <a:ext uri="{9D8B030D-6E8A-4147-A177-3AD203B41FA5}">
                      <a16:colId xmlns:a16="http://schemas.microsoft.com/office/drawing/2014/main" val="2182697694"/>
                    </a:ext>
                  </a:extLst>
                </a:gridCol>
                <a:gridCol w="1560591">
                  <a:extLst>
                    <a:ext uri="{9D8B030D-6E8A-4147-A177-3AD203B41FA5}">
                      <a16:colId xmlns:a16="http://schemas.microsoft.com/office/drawing/2014/main" val="3743687205"/>
                    </a:ext>
                  </a:extLst>
                </a:gridCol>
                <a:gridCol w="211099">
                  <a:extLst>
                    <a:ext uri="{9D8B030D-6E8A-4147-A177-3AD203B41FA5}">
                      <a16:colId xmlns:a16="http://schemas.microsoft.com/office/drawing/2014/main" val="541173490"/>
                    </a:ext>
                  </a:extLst>
                </a:gridCol>
              </a:tblGrid>
              <a:tr h="740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99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MAI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MAI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MAI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60257"/>
                  </a:ext>
                </a:extLst>
              </a:tr>
              <a:tr h="97209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PRINTEMPS ET LES FLEURS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MOTRICITE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BRACELET A GRATTER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ARBRE DE PRINTEMPS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PAON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ANIMAUX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MANGEOIRE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MOULIN A VENT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PAPILLONS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CARTE FLEURS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ARBRE GENEALOGIQUE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FETE DES MERES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CŒUR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FLEURS EN PATE A SEL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ESCARGOT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FLEURS EN PATE A SEL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ALLONS RAMASSER DES FLEURS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29781"/>
                  </a:ext>
                </a:extLst>
              </a:tr>
              <a:tr h="11753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puzzles à fabriquer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Création d’un parapluie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99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Casque Gaulois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304026"/>
                  </a:ext>
                </a:extLst>
              </a:tr>
              <a:tr h="342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273"/>
                  </a:ext>
                </a:extLst>
              </a:tr>
              <a:tr h="46684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APRES-MIDI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 PRINTEMPS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43606"/>
                  </a:ext>
                </a:extLst>
              </a:tr>
              <a:tr h="12211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FLEURS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BALADE AUX CANARDS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GRENOUILLES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BOUQUET DE FLEURS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 VER DANS LA POMME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PETITE CLOTURE FLORALE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PETITE PROMENADE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 DES FLEURS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HERBIER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 SOLEIL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EN BOIS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7102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869BABE1-2435-4ACE-AF3F-CC195FD1F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925" y="2006931"/>
            <a:ext cx="1674326" cy="8087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6480C9-61FF-4FB3-8599-94772770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057" y="2972453"/>
            <a:ext cx="1690193" cy="13382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1C3BA8-19A1-43C2-AA10-95500CC92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254" y="4820755"/>
            <a:ext cx="1733798" cy="3638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41D4E6-AC10-40AC-91BC-87230EFE7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193" y="5306820"/>
            <a:ext cx="1733798" cy="9416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EC3F34-5B4B-44C2-B47F-98E902E78FC7}"/>
              </a:ext>
            </a:extLst>
          </p:cNvPr>
          <p:cNvSpPr txBox="1"/>
          <p:nvPr/>
        </p:nvSpPr>
        <p:spPr>
          <a:xfrm>
            <a:off x="3778363" y="244488"/>
            <a:ext cx="2945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 dirty="0">
                <a:highlight>
                  <a:srgbClr val="3DC3A0"/>
                </a:highlight>
                <a:latin typeface="Calibri" panose="020F0502020204030204"/>
              </a:rPr>
              <a:t>PLANNING MATERNEL MERCREDIS DE MAI 2022</a:t>
            </a:r>
          </a:p>
        </p:txBody>
      </p:sp>
    </p:spTree>
    <p:extLst>
      <p:ext uri="{BB962C8B-B14F-4D97-AF65-F5344CB8AC3E}">
        <p14:creationId xmlns:p14="http://schemas.microsoft.com/office/powerpoint/2010/main" val="225876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77D6D1-E691-4D37-80CD-1B64072C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67330"/>
              </p:ext>
            </p:extLst>
          </p:nvPr>
        </p:nvGraphicFramePr>
        <p:xfrm>
          <a:off x="892133" y="604916"/>
          <a:ext cx="9219759" cy="6373802"/>
        </p:xfrm>
        <a:graphic>
          <a:graphicData uri="http://schemas.openxmlformats.org/drawingml/2006/table">
            <a:tbl>
              <a:tblPr firstRow="1" firstCol="1" bandRow="1"/>
              <a:tblGrid>
                <a:gridCol w="631015">
                  <a:extLst>
                    <a:ext uri="{9D8B030D-6E8A-4147-A177-3AD203B41FA5}">
                      <a16:colId xmlns:a16="http://schemas.microsoft.com/office/drawing/2014/main" val="1699137116"/>
                    </a:ext>
                  </a:extLst>
                </a:gridCol>
                <a:gridCol w="1704400">
                  <a:extLst>
                    <a:ext uri="{9D8B030D-6E8A-4147-A177-3AD203B41FA5}">
                      <a16:colId xmlns:a16="http://schemas.microsoft.com/office/drawing/2014/main" val="2712800292"/>
                    </a:ext>
                  </a:extLst>
                </a:gridCol>
                <a:gridCol w="1715688">
                  <a:extLst>
                    <a:ext uri="{9D8B030D-6E8A-4147-A177-3AD203B41FA5}">
                      <a16:colId xmlns:a16="http://schemas.microsoft.com/office/drawing/2014/main" val="3861921808"/>
                    </a:ext>
                  </a:extLst>
                </a:gridCol>
                <a:gridCol w="1663300">
                  <a:extLst>
                    <a:ext uri="{9D8B030D-6E8A-4147-A177-3AD203B41FA5}">
                      <a16:colId xmlns:a16="http://schemas.microsoft.com/office/drawing/2014/main" val="2596849675"/>
                    </a:ext>
                  </a:extLst>
                </a:gridCol>
                <a:gridCol w="1715688">
                  <a:extLst>
                    <a:ext uri="{9D8B030D-6E8A-4147-A177-3AD203B41FA5}">
                      <a16:colId xmlns:a16="http://schemas.microsoft.com/office/drawing/2014/main" val="2958096628"/>
                    </a:ext>
                  </a:extLst>
                </a:gridCol>
                <a:gridCol w="1789668">
                  <a:extLst>
                    <a:ext uri="{9D8B030D-6E8A-4147-A177-3AD203B41FA5}">
                      <a16:colId xmlns:a16="http://schemas.microsoft.com/office/drawing/2014/main" val="4210088307"/>
                    </a:ext>
                  </a:extLst>
                </a:gridCol>
              </a:tblGrid>
              <a:tr h="448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solidFill>
                          <a:srgbClr val="D600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MAI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MAI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MAI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60257"/>
                  </a:ext>
                </a:extLst>
              </a:tr>
              <a:tr h="81583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PORTE PHOTOS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PANCARTE PORTE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PEINTURE REPOSITIONNABLE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OISEAUX COLORES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MODELAGE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JUMELLES MAGIQUES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29781"/>
                  </a:ext>
                </a:extLst>
              </a:tr>
              <a:tr h="825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 EN CIEL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PINCE PAPILLON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 POT FLEURI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 JAPONAIS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CADEAU FETE DES MERES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304026"/>
                  </a:ext>
                </a:extLst>
              </a:tr>
              <a:tr h="867052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 MOTION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 MOTION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ANIMAUX SUR BATON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 MOTION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MASQUE VISAGES ANIMAUX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 MOTION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DESSINS VISAGES SUR ASSIETTE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18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          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</a:t>
                      </a:r>
                    </a:p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      </a:t>
                      </a:r>
                    </a:p>
                  </a:txBody>
                  <a:tcPr marL="55136" marR="55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273"/>
                  </a:ext>
                </a:extLst>
              </a:tr>
              <a:tr h="824996"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EXTERIEUR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DESSINE C’EST GAGNE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VITRAUX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MARQUE PAGE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PIXEL ART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71025"/>
                  </a:ext>
                </a:extLst>
              </a:tr>
              <a:tr h="824996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FLEURIE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ATTRAPE SOLEIL COCCINELLE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EXTERIEUR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POULE, RENARD, VIPERE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175353"/>
                  </a:ext>
                </a:extLst>
              </a:tr>
              <a:tr h="899581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Ardin </a:t>
                      </a: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COURSES D’OBSTACLES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L’HOMME EN NOIR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DE RELAIS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91307"/>
                  </a:ext>
                </a:extLst>
              </a:tr>
            </a:tbl>
          </a:graphicData>
        </a:graphic>
      </p:graphicFrame>
      <p:pic>
        <p:nvPicPr>
          <p:cNvPr id="36" name="Image 35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A1DAFB1B-0373-4CCF-984C-DBEA02DB82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2134" y="613352"/>
            <a:ext cx="9219759" cy="63738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470E39D-F2B3-4EA7-8EAC-B6CA2727B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39" y="-3349"/>
            <a:ext cx="731496" cy="7818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75E4BA-D698-49B1-AB11-05B96B6E5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5786" y="6978718"/>
            <a:ext cx="585426" cy="5809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664831-55ED-4669-8F80-5C9073B54DAA}"/>
              </a:ext>
            </a:extLst>
          </p:cNvPr>
          <p:cNvSpPr txBox="1"/>
          <p:nvPr/>
        </p:nvSpPr>
        <p:spPr>
          <a:xfrm rot="16200000">
            <a:off x="-1432491" y="5635278"/>
            <a:ext cx="5348036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1755"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highlight>
                  <a:srgbClr val="3DC3A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APRES-MIDI</a:t>
            </a:r>
            <a:endParaRPr lang="fr-FR" sz="1100" dirty="0">
              <a:effectLst/>
              <a:highlight>
                <a:srgbClr val="3DC3A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9D9450-71B5-4A84-BABF-9D397CA37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161" y="1938623"/>
            <a:ext cx="854863" cy="665177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81CE7-7125-4A4D-8BF0-F5D57D297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296" y="5333491"/>
            <a:ext cx="885727" cy="649814"/>
          </a:xfrm>
          <a:prstGeom prst="rect">
            <a:avLst/>
          </a:prstGeom>
        </p:spPr>
      </p:pic>
      <p:pic>
        <p:nvPicPr>
          <p:cNvPr id="3074" name="Picture 2" descr="Imagem relacionada | Dessin animaux mignons, Dessin chat, Chatons jouant">
            <a:extLst>
              <a:ext uri="{FF2B5EF4-FFF2-40B4-BE49-F238E27FC236}">
                <a16:creationId xmlns:a16="http://schemas.microsoft.com/office/drawing/2014/main" id="{700AD6F0-2B94-4137-9F8A-12AD2033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13" y="1062204"/>
            <a:ext cx="901954" cy="7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05D127-BE29-476C-A708-F0F35CD996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296" y="4503336"/>
            <a:ext cx="885727" cy="7416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23EB8E-1610-446F-BFC2-D5B6FDEB97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4297" y="2833686"/>
            <a:ext cx="916592" cy="6303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EEF35D-15A6-458E-9397-56582BBE0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295" y="6199741"/>
            <a:ext cx="885728" cy="7030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23ABCE-F7DD-4CCF-966E-7AF6254DC8C4}"/>
              </a:ext>
            </a:extLst>
          </p:cNvPr>
          <p:cNvSpPr txBox="1"/>
          <p:nvPr/>
        </p:nvSpPr>
        <p:spPr>
          <a:xfrm>
            <a:off x="2315688" y="22947"/>
            <a:ext cx="6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  <a:r>
              <a:rPr lang="fr-FR" sz="2400" b="1" dirty="0">
                <a:highlight>
                  <a:srgbClr val="B9B9B9"/>
                </a:highlight>
              </a:rPr>
              <a:t>PLANNING</a:t>
            </a:r>
            <a:r>
              <a:rPr lang="fr-FR" dirty="0">
                <a:highlight>
                  <a:srgbClr val="B9B9B9"/>
                </a:highlight>
              </a:rPr>
              <a:t> </a:t>
            </a:r>
            <a:r>
              <a:rPr lang="fr-FR" sz="2400" b="1" dirty="0">
                <a:highlight>
                  <a:srgbClr val="B9B9B9"/>
                </a:highlight>
              </a:rPr>
              <a:t>ELEMENTAIRES MERCREDIS MAI 2022</a:t>
            </a:r>
          </a:p>
        </p:txBody>
      </p:sp>
    </p:spTree>
    <p:extLst>
      <p:ext uri="{BB962C8B-B14F-4D97-AF65-F5344CB8AC3E}">
        <p14:creationId xmlns:p14="http://schemas.microsoft.com/office/powerpoint/2010/main" val="3717475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Paysage" id="{E0A16099-CD2F-458F-84B4-DBDA7536E2B8}" vid="{EF27D9F6-927E-4085-997C-9FF12DEDA0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 Paysage</Template>
  <TotalTime>5511</TotalTime>
  <Words>221</Words>
  <Application>Microsoft Office PowerPoint</Application>
  <PresentationFormat>Personnalisé</PresentationFormat>
  <Paragraphs>105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AUBERT</dc:creator>
  <cp:lastModifiedBy>Estelle COMBES</cp:lastModifiedBy>
  <cp:revision>199</cp:revision>
  <dcterms:created xsi:type="dcterms:W3CDTF">2021-03-14T10:09:50Z</dcterms:created>
  <dcterms:modified xsi:type="dcterms:W3CDTF">2022-04-24T17:16:47Z</dcterms:modified>
</cp:coreProperties>
</file>