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70" r:id="rId2"/>
    <p:sldId id="276" r:id="rId3"/>
    <p:sldId id="274" r:id="rId4"/>
    <p:sldId id="277" r:id="rId5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99"/>
    <a:srgbClr val="990099"/>
    <a:srgbClr val="66FFCC"/>
    <a:srgbClr val="D60093"/>
    <a:srgbClr val="3DC3A0"/>
    <a:srgbClr val="D9D9DA"/>
    <a:srgbClr val="FF0066"/>
    <a:srgbClr val="B9B9B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91" autoAdjust="0"/>
    <p:restoredTop sz="93741" autoAdjust="0"/>
  </p:normalViewPr>
  <p:slideViewPr>
    <p:cSldViewPr snapToGrid="0" showGuides="1">
      <p:cViewPr varScale="1">
        <p:scale>
          <a:sx n="53" d="100"/>
          <a:sy n="53" d="100"/>
        </p:scale>
        <p:origin x="81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2072CA3-BBC4-43C6-A93B-06478C3844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Vacances d'été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DD0A95-FC4A-4792-8A0A-E4B2CD461B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CC5F0-BE87-40D3-B390-CE9293FFDC9D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A3E09A-2B62-4490-A868-2901BA2579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CCDH Dourdan - 17 Rue Pierre Ceccaldi, 91410 DOURDAN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811113-CD8E-4316-88FA-A3DABE5861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90814-D4A8-491F-A2F9-F190FB1D1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178992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Vacances d'été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0BBA0-6463-4982-9B91-534F00CC3149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CCDH Dourdan - 17 Rue Pierre Ceccaldi, 91410 DOURDAN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F51BE-2F24-4433-A742-180FBAC15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387601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Vacances d'été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CCDH Dourdan - 17 Rue Pierre Ceccaldi, 91410 DOURDAN</a:t>
            </a:r>
          </a:p>
        </p:txBody>
      </p:sp>
    </p:spTree>
    <p:extLst>
      <p:ext uri="{BB962C8B-B14F-4D97-AF65-F5344CB8AC3E}">
        <p14:creationId xmlns:p14="http://schemas.microsoft.com/office/powerpoint/2010/main" val="276295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Vacances d'été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CCDH Dourdan - 17 Rue Pierre Ceccaldi, 91410 DOURDAN</a:t>
            </a:r>
          </a:p>
        </p:txBody>
      </p:sp>
    </p:spTree>
    <p:extLst>
      <p:ext uri="{BB962C8B-B14F-4D97-AF65-F5344CB8AC3E}">
        <p14:creationId xmlns:p14="http://schemas.microsoft.com/office/powerpoint/2010/main" val="428349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Vacances d'été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CCDH Dourdan - 17 Rue Pierre Ceccaldi, 91410 DOURDAN</a:t>
            </a:r>
          </a:p>
        </p:txBody>
      </p:sp>
    </p:spTree>
    <p:extLst>
      <p:ext uri="{BB962C8B-B14F-4D97-AF65-F5344CB8AC3E}">
        <p14:creationId xmlns:p14="http://schemas.microsoft.com/office/powerpoint/2010/main" val="224267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8"/>
            <a:ext cx="9088041" cy="2631887"/>
          </a:xfrm>
        </p:spPr>
        <p:txBody>
          <a:bodyPr anchor="b"/>
          <a:lstStyle>
            <a:lvl1pPr algn="ctr">
              <a:defRPr sz="701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8" y="3970580"/>
            <a:ext cx="8018859" cy="1825171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559" indent="0" algn="ctr">
              <a:buNone/>
              <a:defRPr sz="2338"/>
            </a:lvl2pPr>
            <a:lvl3pPr marL="1069117" indent="0" algn="ctr">
              <a:buNone/>
              <a:defRPr sz="2104"/>
            </a:lvl3pPr>
            <a:lvl4pPr marL="1603678" indent="0" algn="ctr">
              <a:buNone/>
              <a:defRPr sz="1871"/>
            </a:lvl4pPr>
            <a:lvl5pPr marL="2138236" indent="0" algn="ctr">
              <a:buNone/>
              <a:defRPr sz="1871"/>
            </a:lvl5pPr>
            <a:lvl6pPr marL="2672795" indent="0" algn="ctr">
              <a:buNone/>
              <a:defRPr sz="1871"/>
            </a:lvl6pPr>
            <a:lvl7pPr marL="3207354" indent="0" algn="ctr">
              <a:buNone/>
              <a:defRPr sz="1871"/>
            </a:lvl7pPr>
            <a:lvl8pPr marL="3741914" indent="0" algn="ctr">
              <a:buNone/>
              <a:defRPr sz="1871"/>
            </a:lvl8pPr>
            <a:lvl9pPr marL="4276473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80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55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11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74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1884672"/>
            <a:ext cx="9221689" cy="3144614"/>
          </a:xfrm>
        </p:spPr>
        <p:txBody>
          <a:bodyPr anchor="b"/>
          <a:lstStyle>
            <a:lvl1pPr>
              <a:defRPr sz="701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5059035"/>
            <a:ext cx="9221689" cy="1653678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559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2pPr>
            <a:lvl3pPr marL="1069117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3pPr>
            <a:lvl4pPr marL="160367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23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2795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35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191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473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59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64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559" indent="0">
              <a:buNone/>
              <a:defRPr sz="2338" b="1"/>
            </a:lvl2pPr>
            <a:lvl3pPr marL="1069117" indent="0">
              <a:buNone/>
              <a:defRPr sz="2104" b="1"/>
            </a:lvl3pPr>
            <a:lvl4pPr marL="1603678" indent="0">
              <a:buNone/>
              <a:defRPr sz="1871" b="1"/>
            </a:lvl4pPr>
            <a:lvl5pPr marL="2138236" indent="0">
              <a:buNone/>
              <a:defRPr sz="1871" b="1"/>
            </a:lvl5pPr>
            <a:lvl6pPr marL="2672795" indent="0">
              <a:buNone/>
              <a:defRPr sz="1871" b="1"/>
            </a:lvl6pPr>
            <a:lvl7pPr marL="3207354" indent="0">
              <a:buNone/>
              <a:defRPr sz="1871" b="1"/>
            </a:lvl7pPr>
            <a:lvl8pPr marL="3741914" indent="0">
              <a:buNone/>
              <a:defRPr sz="1871" b="1"/>
            </a:lvl8pPr>
            <a:lvl9pPr marL="4276473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2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2" y="1853171"/>
            <a:ext cx="4545414" cy="90821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559" indent="0">
              <a:buNone/>
              <a:defRPr sz="2338" b="1"/>
            </a:lvl2pPr>
            <a:lvl3pPr marL="1069117" indent="0">
              <a:buNone/>
              <a:defRPr sz="2104" b="1"/>
            </a:lvl3pPr>
            <a:lvl4pPr marL="1603678" indent="0">
              <a:buNone/>
              <a:defRPr sz="1871" b="1"/>
            </a:lvl4pPr>
            <a:lvl5pPr marL="2138236" indent="0">
              <a:buNone/>
              <a:defRPr sz="1871" b="1"/>
            </a:lvl5pPr>
            <a:lvl6pPr marL="2672795" indent="0">
              <a:buNone/>
              <a:defRPr sz="1871" b="1"/>
            </a:lvl6pPr>
            <a:lvl7pPr marL="3207354" indent="0">
              <a:buNone/>
              <a:defRPr sz="1871" b="1"/>
            </a:lvl7pPr>
            <a:lvl8pPr marL="3741914" indent="0">
              <a:buNone/>
              <a:defRPr sz="1871" b="1"/>
            </a:lvl8pPr>
            <a:lvl9pPr marL="4276473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2" y="2761382"/>
            <a:ext cx="4545414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22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86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23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9"/>
            <a:ext cx="3448388" cy="1763924"/>
          </a:xfrm>
        </p:spPr>
        <p:txBody>
          <a:bodyPr anchor="b"/>
          <a:lstStyle>
            <a:lvl1pPr>
              <a:defRPr sz="374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4" y="1088455"/>
            <a:ext cx="5412730" cy="5372269"/>
          </a:xfrm>
        </p:spPr>
        <p:txBody>
          <a:bodyPr/>
          <a:lstStyle>
            <a:lvl1pPr>
              <a:defRPr sz="3741"/>
            </a:lvl1pPr>
            <a:lvl2pPr>
              <a:defRPr sz="3274"/>
            </a:lvl2pPr>
            <a:lvl3pPr>
              <a:defRPr sz="2806"/>
            </a:lvl3pPr>
            <a:lvl4pPr>
              <a:defRPr sz="2338"/>
            </a:lvl4pPr>
            <a:lvl5pPr>
              <a:defRPr sz="2338"/>
            </a:lvl5pPr>
            <a:lvl6pPr>
              <a:defRPr sz="2338"/>
            </a:lvl6pPr>
            <a:lvl7pPr>
              <a:defRPr sz="2338"/>
            </a:lvl7pPr>
            <a:lvl8pPr>
              <a:defRPr sz="2338"/>
            </a:lvl8pPr>
            <a:lvl9pPr>
              <a:defRPr sz="233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3"/>
            <a:ext cx="3448388" cy="4201570"/>
          </a:xfrm>
        </p:spPr>
        <p:txBody>
          <a:bodyPr/>
          <a:lstStyle>
            <a:lvl1pPr marL="0" indent="0">
              <a:buNone/>
              <a:defRPr sz="1871"/>
            </a:lvl1pPr>
            <a:lvl2pPr marL="534559" indent="0">
              <a:buNone/>
              <a:defRPr sz="1636"/>
            </a:lvl2pPr>
            <a:lvl3pPr marL="1069117" indent="0">
              <a:buNone/>
              <a:defRPr sz="1403"/>
            </a:lvl3pPr>
            <a:lvl4pPr marL="1603678" indent="0">
              <a:buNone/>
              <a:defRPr sz="1170"/>
            </a:lvl4pPr>
            <a:lvl5pPr marL="2138236" indent="0">
              <a:buNone/>
              <a:defRPr sz="1170"/>
            </a:lvl5pPr>
            <a:lvl6pPr marL="2672795" indent="0">
              <a:buNone/>
              <a:defRPr sz="1170"/>
            </a:lvl6pPr>
            <a:lvl7pPr marL="3207354" indent="0">
              <a:buNone/>
              <a:defRPr sz="1170"/>
            </a:lvl7pPr>
            <a:lvl8pPr marL="3741914" indent="0">
              <a:buNone/>
              <a:defRPr sz="1170"/>
            </a:lvl8pPr>
            <a:lvl9pPr marL="4276473" indent="0">
              <a:buNone/>
              <a:defRPr sz="117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63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9"/>
            <a:ext cx="3448388" cy="1763924"/>
          </a:xfrm>
        </p:spPr>
        <p:txBody>
          <a:bodyPr anchor="b"/>
          <a:lstStyle>
            <a:lvl1pPr>
              <a:defRPr sz="374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4" y="1088455"/>
            <a:ext cx="5412730" cy="5372269"/>
          </a:xfrm>
        </p:spPr>
        <p:txBody>
          <a:bodyPr anchor="t"/>
          <a:lstStyle>
            <a:lvl1pPr marL="0" indent="0">
              <a:buNone/>
              <a:defRPr sz="3741"/>
            </a:lvl1pPr>
            <a:lvl2pPr marL="534559" indent="0">
              <a:buNone/>
              <a:defRPr sz="3274"/>
            </a:lvl2pPr>
            <a:lvl3pPr marL="1069117" indent="0">
              <a:buNone/>
              <a:defRPr sz="2806"/>
            </a:lvl3pPr>
            <a:lvl4pPr marL="1603678" indent="0">
              <a:buNone/>
              <a:defRPr sz="2338"/>
            </a:lvl4pPr>
            <a:lvl5pPr marL="2138236" indent="0">
              <a:buNone/>
              <a:defRPr sz="2338"/>
            </a:lvl5pPr>
            <a:lvl6pPr marL="2672795" indent="0">
              <a:buNone/>
              <a:defRPr sz="2338"/>
            </a:lvl6pPr>
            <a:lvl7pPr marL="3207354" indent="0">
              <a:buNone/>
              <a:defRPr sz="2338"/>
            </a:lvl7pPr>
            <a:lvl8pPr marL="3741914" indent="0">
              <a:buNone/>
              <a:defRPr sz="2338"/>
            </a:lvl8pPr>
            <a:lvl9pPr marL="4276473" indent="0">
              <a:buNone/>
              <a:defRPr sz="2338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3"/>
            <a:ext cx="3448388" cy="4201570"/>
          </a:xfrm>
        </p:spPr>
        <p:txBody>
          <a:bodyPr/>
          <a:lstStyle>
            <a:lvl1pPr marL="0" indent="0">
              <a:buNone/>
              <a:defRPr sz="1871"/>
            </a:lvl1pPr>
            <a:lvl2pPr marL="534559" indent="0">
              <a:buNone/>
              <a:defRPr sz="1636"/>
            </a:lvl2pPr>
            <a:lvl3pPr marL="1069117" indent="0">
              <a:buNone/>
              <a:defRPr sz="1403"/>
            </a:lvl3pPr>
            <a:lvl4pPr marL="1603678" indent="0">
              <a:buNone/>
              <a:defRPr sz="1170"/>
            </a:lvl4pPr>
            <a:lvl5pPr marL="2138236" indent="0">
              <a:buNone/>
              <a:defRPr sz="1170"/>
            </a:lvl5pPr>
            <a:lvl6pPr marL="2672795" indent="0">
              <a:buNone/>
              <a:defRPr sz="1170"/>
            </a:lvl6pPr>
            <a:lvl7pPr marL="3207354" indent="0">
              <a:buNone/>
              <a:defRPr sz="1170"/>
            </a:lvl7pPr>
            <a:lvl8pPr marL="3741914" indent="0">
              <a:buNone/>
              <a:defRPr sz="1170"/>
            </a:lvl8pPr>
            <a:lvl9pPr marL="4276473" indent="0">
              <a:buNone/>
              <a:defRPr sz="117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00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69694-F6BA-451B-94F0-A0D5C3269A64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0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6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117" rtl="0" eaLnBrk="1" latinLnBrk="0" hangingPunct="1">
        <a:lnSpc>
          <a:spcPct val="90000"/>
        </a:lnSpc>
        <a:spcBef>
          <a:spcPct val="0"/>
        </a:spcBef>
        <a:buNone/>
        <a:defRPr sz="51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280" indent="-267280" algn="l" defTabSz="1069117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839" indent="-267280" algn="l" defTabSz="1069117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398" indent="-267280" algn="l" defTabSz="1069117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870956" indent="-267280" algn="l" defTabSz="1069117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4pPr>
      <a:lvl5pPr marL="2405516" indent="-267280" algn="l" defTabSz="1069117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5pPr>
      <a:lvl6pPr marL="2940075" indent="-267280" algn="l" defTabSz="1069117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6pPr>
      <a:lvl7pPr marL="3474634" indent="-267280" algn="l" defTabSz="1069117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7pPr>
      <a:lvl8pPr marL="4009193" indent="-267280" algn="l" defTabSz="1069117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8pPr>
      <a:lvl9pPr marL="4543753" indent="-267280" algn="l" defTabSz="1069117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117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1pPr>
      <a:lvl2pPr marL="534559" algn="l" defTabSz="1069117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1069117" algn="l" defTabSz="1069117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3pPr>
      <a:lvl4pPr marL="1603678" algn="l" defTabSz="1069117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4pPr>
      <a:lvl5pPr marL="2138236" algn="l" defTabSz="1069117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5pPr>
      <a:lvl6pPr marL="2672795" algn="l" defTabSz="1069117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6pPr>
      <a:lvl7pPr marL="3207354" algn="l" defTabSz="1069117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7pPr>
      <a:lvl8pPr marL="3741914" algn="l" defTabSz="1069117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8pPr>
      <a:lvl9pPr marL="4276473" algn="l" defTabSz="1069117" rtl="0" eaLnBrk="1" latinLnBrk="0" hangingPunct="1">
        <a:defRPr sz="21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https://pxhere.com/fr/photo/1263670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chris506.blogspot.com/2013/12/judy-gibson.htm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hyperlink" Target="https://pixabay.com/de/weihnachten-winter-haus-schnee-1783955/" TargetMode="Externa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hyperlink" Target="https://pixabay.com/en/christmas-winter-home-snow-1783955/" TargetMode="Externa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iel, extérieur, neige, fumée&#10;&#10;Description générée automatiquement">
            <a:extLst>
              <a:ext uri="{FF2B5EF4-FFF2-40B4-BE49-F238E27FC236}">
                <a16:creationId xmlns:a16="http://schemas.microsoft.com/office/drawing/2014/main" id="{815E376E-2F48-4CA5-BB8A-C50F0227F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0691813" cy="734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177D6D1-E691-4D37-80CD-1B64072C4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791525"/>
              </p:ext>
            </p:extLst>
          </p:nvPr>
        </p:nvGraphicFramePr>
        <p:xfrm>
          <a:off x="793916" y="1355454"/>
          <a:ext cx="9001704" cy="5715056"/>
        </p:xfrm>
        <a:graphic>
          <a:graphicData uri="http://schemas.openxmlformats.org/drawingml/2006/table">
            <a:tbl>
              <a:tblPr firstRow="1" firstCol="1" bandRow="1"/>
              <a:tblGrid>
                <a:gridCol w="667168">
                  <a:extLst>
                    <a:ext uri="{9D8B030D-6E8A-4147-A177-3AD203B41FA5}">
                      <a16:colId xmlns:a16="http://schemas.microsoft.com/office/drawing/2014/main" val="1699137116"/>
                    </a:ext>
                  </a:extLst>
                </a:gridCol>
                <a:gridCol w="1717594">
                  <a:extLst>
                    <a:ext uri="{9D8B030D-6E8A-4147-A177-3AD203B41FA5}">
                      <a16:colId xmlns:a16="http://schemas.microsoft.com/office/drawing/2014/main" val="2712800292"/>
                    </a:ext>
                  </a:extLst>
                </a:gridCol>
                <a:gridCol w="1296776">
                  <a:extLst>
                    <a:ext uri="{9D8B030D-6E8A-4147-A177-3AD203B41FA5}">
                      <a16:colId xmlns:a16="http://schemas.microsoft.com/office/drawing/2014/main" val="3861921808"/>
                    </a:ext>
                  </a:extLst>
                </a:gridCol>
                <a:gridCol w="1391946">
                  <a:extLst>
                    <a:ext uri="{9D8B030D-6E8A-4147-A177-3AD203B41FA5}">
                      <a16:colId xmlns:a16="http://schemas.microsoft.com/office/drawing/2014/main" val="2596849675"/>
                    </a:ext>
                  </a:extLst>
                </a:gridCol>
                <a:gridCol w="1310246">
                  <a:extLst>
                    <a:ext uri="{9D8B030D-6E8A-4147-A177-3AD203B41FA5}">
                      <a16:colId xmlns:a16="http://schemas.microsoft.com/office/drawing/2014/main" val="2182697694"/>
                    </a:ext>
                  </a:extLst>
                </a:gridCol>
                <a:gridCol w="1355973">
                  <a:extLst>
                    <a:ext uri="{9D8B030D-6E8A-4147-A177-3AD203B41FA5}">
                      <a16:colId xmlns:a16="http://schemas.microsoft.com/office/drawing/2014/main" val="3743687205"/>
                    </a:ext>
                  </a:extLst>
                </a:gridCol>
                <a:gridCol w="1262001">
                  <a:extLst>
                    <a:ext uri="{9D8B030D-6E8A-4147-A177-3AD203B41FA5}">
                      <a16:colId xmlns:a16="http://schemas.microsoft.com/office/drawing/2014/main" val="541173490"/>
                    </a:ext>
                  </a:extLst>
                </a:gridCol>
              </a:tblGrid>
              <a:tr h="645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11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9900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LUNDI 20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MARDI 21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22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JEUDI 23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VENDREDI 24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760257"/>
                  </a:ext>
                </a:extLst>
              </a:tr>
              <a:tr h="1085056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FR" sz="900" dirty="0"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PETITS PINGOUINS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MONSTRE TRISTE DE NOEL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DECORATION TABLE OISEAU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PETITE CARTE DE NOEL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CREATION DE PÈRE NOEL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COURONNE ETOILE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PETITES MOUFLES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DECORATION TABLE POMME DE PIN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BONHOMME DE NEIGE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CARTE DE NOËL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 PÈRE NOËL ARRIVE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PETITS ANGES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JOURNEE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600" b="1" dirty="0">
                        <a:solidFill>
                          <a:schemeClr val="tx1"/>
                        </a:solidFill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600" b="1" dirty="0">
                        <a:solidFill>
                          <a:schemeClr val="tx1"/>
                        </a:solidFill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600" b="1" dirty="0">
                        <a:solidFill>
                          <a:schemeClr val="tx1"/>
                        </a:solidFill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FILM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029781"/>
                  </a:ext>
                </a:extLst>
              </a:tr>
              <a:tr h="10983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Petits puzzles à fabriquer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Création d’un parapluie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9900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Casque Gaulois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304026"/>
                  </a:ext>
                </a:extLst>
              </a:tr>
              <a:tr h="319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REPAS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98273"/>
                  </a:ext>
                </a:extLst>
              </a:tr>
              <a:tr h="1051197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APRES-MIDI</a:t>
                      </a:r>
                      <a:endParaRPr lang="fr-FR" sz="900" dirty="0"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SIESTE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SIESTE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SIESTE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SIESTE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SIESTE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843606"/>
                  </a:ext>
                </a:extLst>
              </a:tr>
              <a:tr h="11411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00FF9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SAPIN GEANT DE PAPIER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00FF9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DECORATION TABLE/SAPIN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00FF9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ETOILE DE NOEL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00FF9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SAPIN DE NOEL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00FF99"/>
                          </a:highlight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PAYSAGE DE NOEL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00FF99"/>
                          </a:highlight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PORTE BOUGIE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00FF9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MONSTRE JOYEUX DE NOEL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00FF9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LUTINS DE NOEL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00FF9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CARTE PRENOM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00FF9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00FF9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THEME COULEUR ROUGE, VERT, BLANC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471025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7470E39D-F2B3-4EA7-8EAC-B6CA2727B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60" y="0"/>
            <a:ext cx="1196312" cy="132134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375E4BA-D698-49B1-AB11-05B96B6E5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7897" y="6692835"/>
            <a:ext cx="793916" cy="7666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69BABE1-2435-4ACE-AF3F-CC195FD1F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7605" y="1954037"/>
            <a:ext cx="1673246" cy="110666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86480C9-61FF-4FB3-8599-947727701E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7605" y="3102728"/>
            <a:ext cx="1673246" cy="14096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91C3BA8-19A1-43C2-AA10-95500CC92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6105" y="4902702"/>
            <a:ext cx="1716239" cy="10598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A41D4E6-AC10-40AC-91BC-87230EFE71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6105" y="5986606"/>
            <a:ext cx="1716239" cy="105982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6EC3F34-5B4B-44C2-B47F-98E902E78FC7}"/>
              </a:ext>
            </a:extLst>
          </p:cNvPr>
          <p:cNvSpPr txBox="1"/>
          <p:nvPr/>
        </p:nvSpPr>
        <p:spPr>
          <a:xfrm>
            <a:off x="3938418" y="477672"/>
            <a:ext cx="289910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Calibri" panose="020F0502020204030204"/>
              </a:rPr>
              <a:t>PLANNING MATERNEL</a:t>
            </a:r>
          </a:p>
        </p:txBody>
      </p:sp>
    </p:spTree>
    <p:extLst>
      <p:ext uri="{BB962C8B-B14F-4D97-AF65-F5344CB8AC3E}">
        <p14:creationId xmlns:p14="http://schemas.microsoft.com/office/powerpoint/2010/main" val="225876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arbre, plante&#10;&#10;Description générée automatiquement">
            <a:extLst>
              <a:ext uri="{FF2B5EF4-FFF2-40B4-BE49-F238E27FC236}">
                <a16:creationId xmlns:a16="http://schemas.microsoft.com/office/drawing/2014/main" id="{3A0199F8-98E5-4C7D-99B9-5C2C70A00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0"/>
            <a:ext cx="10691812" cy="78613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470E39D-F2B3-4EA7-8EAC-B6CA2727B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60" y="0"/>
            <a:ext cx="1196312" cy="132134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375E4BA-D698-49B1-AB11-05B96B6E5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61" y="6928887"/>
            <a:ext cx="760288" cy="766643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177D6D1-E691-4D37-80CD-1B64072C4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909465"/>
              </p:ext>
            </p:extLst>
          </p:nvPr>
        </p:nvGraphicFramePr>
        <p:xfrm>
          <a:off x="558006" y="1355454"/>
          <a:ext cx="9575799" cy="5539327"/>
        </p:xfrm>
        <a:graphic>
          <a:graphicData uri="http://schemas.openxmlformats.org/drawingml/2006/table">
            <a:tbl>
              <a:tblPr firstRow="1" firstCol="1" bandRow="1"/>
              <a:tblGrid>
                <a:gridCol w="709718">
                  <a:extLst>
                    <a:ext uri="{9D8B030D-6E8A-4147-A177-3AD203B41FA5}">
                      <a16:colId xmlns:a16="http://schemas.microsoft.com/office/drawing/2014/main" val="1699137116"/>
                    </a:ext>
                  </a:extLst>
                </a:gridCol>
                <a:gridCol w="1827136">
                  <a:extLst>
                    <a:ext uri="{9D8B030D-6E8A-4147-A177-3AD203B41FA5}">
                      <a16:colId xmlns:a16="http://schemas.microsoft.com/office/drawing/2014/main" val="2712800292"/>
                    </a:ext>
                  </a:extLst>
                </a:gridCol>
                <a:gridCol w="1396846">
                  <a:extLst>
                    <a:ext uri="{9D8B030D-6E8A-4147-A177-3AD203B41FA5}">
                      <a16:colId xmlns:a16="http://schemas.microsoft.com/office/drawing/2014/main" val="3861921808"/>
                    </a:ext>
                  </a:extLst>
                </a:gridCol>
                <a:gridCol w="1497450">
                  <a:extLst>
                    <a:ext uri="{9D8B030D-6E8A-4147-A177-3AD203B41FA5}">
                      <a16:colId xmlns:a16="http://schemas.microsoft.com/office/drawing/2014/main" val="2596849675"/>
                    </a:ext>
                  </a:extLst>
                </a:gridCol>
                <a:gridCol w="1440403">
                  <a:extLst>
                    <a:ext uri="{9D8B030D-6E8A-4147-A177-3AD203B41FA5}">
                      <a16:colId xmlns:a16="http://schemas.microsoft.com/office/drawing/2014/main" val="2182697694"/>
                    </a:ext>
                  </a:extLst>
                </a:gridCol>
                <a:gridCol w="1361759">
                  <a:extLst>
                    <a:ext uri="{9D8B030D-6E8A-4147-A177-3AD203B41FA5}">
                      <a16:colId xmlns:a16="http://schemas.microsoft.com/office/drawing/2014/main" val="3743687205"/>
                    </a:ext>
                  </a:extLst>
                </a:gridCol>
                <a:gridCol w="1342487">
                  <a:extLst>
                    <a:ext uri="{9D8B030D-6E8A-4147-A177-3AD203B41FA5}">
                      <a16:colId xmlns:a16="http://schemas.microsoft.com/office/drawing/2014/main" val="541173490"/>
                    </a:ext>
                  </a:extLst>
                </a:gridCol>
              </a:tblGrid>
              <a:tr h="687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11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9900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LUNDI 27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MARDI 28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29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JEUDI 30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VENDREDI 31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760257"/>
                  </a:ext>
                </a:extLst>
              </a:tr>
              <a:tr h="1077737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FR" sz="900" dirty="0"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CARTES DE VŒUX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OURS POLAIRE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PERLES HAMA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ARBRE ENNEIGE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MARACAS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BONNE ANNEE 2022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MOTRICITE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BRACELETS FANTAISIE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PINGOUIN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COLLIER BRACELETS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FEUX D’ARTIFICE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PEINTURE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CADRE DE BONNE ANNEE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CHAPEAU ET CRAVATE DE BONNE ANNEE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COURONNE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029781"/>
                  </a:ext>
                </a:extLst>
              </a:tr>
              <a:tr h="12395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Petits puzzles à fabriquer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Création d’un parapluie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solidFill>
                            <a:srgbClr val="9900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Casque Gaulois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304026"/>
                  </a:ext>
                </a:extLst>
              </a:tr>
              <a:tr h="317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98273"/>
                  </a:ext>
                </a:extLst>
              </a:tr>
              <a:tr h="1044106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APRES-MIDI</a:t>
                      </a:r>
                      <a:endParaRPr lang="fr-FR" sz="900" dirty="0"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SIESTE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SIESTE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SIESTE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SIESTE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SIESTE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843606"/>
                  </a:ext>
                </a:extLst>
              </a:tr>
              <a:tr h="11730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 BERET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JEUX DE SOCIETE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PINGOUINS DES NEIGES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JEUX DIVERS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PERLE HAMA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JEUX DE SOCIETE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CANON A CONFETTIS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ETOILE DE NEIGE DANS LE CIEL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CARTE DE VŒUX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FIESTA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VIDEO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471025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869BABE1-2435-4ACE-AF3F-CC195FD1F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072" y="2133176"/>
            <a:ext cx="1625600" cy="9416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86480C9-61FF-4FB3-8599-947727701E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7142" y="3216499"/>
            <a:ext cx="1625600" cy="11415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91C3BA8-19A1-43C2-AA10-95500CC92D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9369" y="4753802"/>
            <a:ext cx="1731005" cy="94165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A41D4E6-AC10-40AC-91BC-87230EFE71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69" y="5825880"/>
            <a:ext cx="1681146" cy="100852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6EC3F34-5B4B-44C2-B47F-98E902E78FC7}"/>
              </a:ext>
            </a:extLst>
          </p:cNvPr>
          <p:cNvSpPr txBox="1"/>
          <p:nvPr/>
        </p:nvSpPr>
        <p:spPr>
          <a:xfrm>
            <a:off x="4012442" y="477672"/>
            <a:ext cx="28250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Calibri" panose="020F0502020204030204"/>
              </a:rPr>
              <a:t>PLANNING MATERNEL</a:t>
            </a:r>
          </a:p>
        </p:txBody>
      </p:sp>
    </p:spTree>
    <p:extLst>
      <p:ext uri="{BB962C8B-B14F-4D97-AF65-F5344CB8AC3E}">
        <p14:creationId xmlns:p14="http://schemas.microsoft.com/office/powerpoint/2010/main" val="250931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neige, planche à neige, sautant&#10;&#10;Description générée automatiquement">
            <a:extLst>
              <a:ext uri="{FF2B5EF4-FFF2-40B4-BE49-F238E27FC236}">
                <a16:creationId xmlns:a16="http://schemas.microsoft.com/office/drawing/2014/main" id="{E74665F4-1BD1-4ABF-BED9-591B9F5E5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0819284" cy="7546816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177D6D1-E691-4D37-80CD-1B64072C4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17496"/>
              </p:ext>
            </p:extLst>
          </p:nvPr>
        </p:nvGraphicFramePr>
        <p:xfrm>
          <a:off x="969198" y="1197502"/>
          <a:ext cx="8880890" cy="5883231"/>
        </p:xfrm>
        <a:graphic>
          <a:graphicData uri="http://schemas.openxmlformats.org/drawingml/2006/table">
            <a:tbl>
              <a:tblPr firstRow="1" firstCol="1" bandRow="1"/>
              <a:tblGrid>
                <a:gridCol w="611894">
                  <a:extLst>
                    <a:ext uri="{9D8B030D-6E8A-4147-A177-3AD203B41FA5}">
                      <a16:colId xmlns:a16="http://schemas.microsoft.com/office/drawing/2014/main" val="1699137116"/>
                    </a:ext>
                  </a:extLst>
                </a:gridCol>
                <a:gridCol w="1297516">
                  <a:extLst>
                    <a:ext uri="{9D8B030D-6E8A-4147-A177-3AD203B41FA5}">
                      <a16:colId xmlns:a16="http://schemas.microsoft.com/office/drawing/2014/main" val="2712800292"/>
                    </a:ext>
                  </a:extLst>
                </a:gridCol>
                <a:gridCol w="1389762">
                  <a:extLst>
                    <a:ext uri="{9D8B030D-6E8A-4147-A177-3AD203B41FA5}">
                      <a16:colId xmlns:a16="http://schemas.microsoft.com/office/drawing/2014/main" val="3861921808"/>
                    </a:ext>
                  </a:extLst>
                </a:gridCol>
                <a:gridCol w="1469686">
                  <a:extLst>
                    <a:ext uri="{9D8B030D-6E8A-4147-A177-3AD203B41FA5}">
                      <a16:colId xmlns:a16="http://schemas.microsoft.com/office/drawing/2014/main" val="2596849675"/>
                    </a:ext>
                  </a:extLst>
                </a:gridCol>
                <a:gridCol w="1369290">
                  <a:extLst>
                    <a:ext uri="{9D8B030D-6E8A-4147-A177-3AD203B41FA5}">
                      <a16:colId xmlns:a16="http://schemas.microsoft.com/office/drawing/2014/main" val="2354489544"/>
                    </a:ext>
                  </a:extLst>
                </a:gridCol>
                <a:gridCol w="1382250">
                  <a:extLst>
                    <a:ext uri="{9D8B030D-6E8A-4147-A177-3AD203B41FA5}">
                      <a16:colId xmlns:a16="http://schemas.microsoft.com/office/drawing/2014/main" val="2958096628"/>
                    </a:ext>
                  </a:extLst>
                </a:gridCol>
                <a:gridCol w="1360492">
                  <a:extLst>
                    <a:ext uri="{9D8B030D-6E8A-4147-A177-3AD203B41FA5}">
                      <a16:colId xmlns:a16="http://schemas.microsoft.com/office/drawing/2014/main" val="4210088307"/>
                    </a:ext>
                  </a:extLst>
                </a:gridCol>
              </a:tblGrid>
              <a:tr h="448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3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dirty="0">
                        <a:solidFill>
                          <a:srgbClr val="D6009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LUNDI 20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MARDI 21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22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JEUDI 23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VENDREDI 24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760257"/>
                  </a:ext>
                </a:extLst>
              </a:tr>
              <a:tr h="815832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FR" sz="900" dirty="0"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TABLEAU DES PETITS COMPAGNONS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COURONNE DE NOEL EN PATE A SEL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TABLEAU DE NOEL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DECORATION EXTERIEUR BONHOMME DE NEIGE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CENTRE DE NOEL                        +                         MARQUE PLACE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029781"/>
                  </a:ext>
                </a:extLst>
              </a:tr>
              <a:tr h="8258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SAPIN GEANT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FLOCON PERLE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TABLEAU GOMMETTES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BOULE A METALLISE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PERLES HAMA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304026"/>
                  </a:ext>
                </a:extLst>
              </a:tr>
              <a:tr h="869432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CARTE A GRATTER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SAPIN DE NOËL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CARTE DE NOËL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PETITS ANGES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PREPARONS NOËL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183770"/>
                  </a:ext>
                </a:extLst>
              </a:tr>
              <a:tr h="318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11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11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11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11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11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98273"/>
                  </a:ext>
                </a:extLst>
              </a:tr>
              <a:tr h="824996">
                <a:tc rowSpan="3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ALLONS CHERCHER DU HOUX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JEUX DE SOCIETE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TABLEAU DE NOEL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SUITE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VIDEO + GOUTER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471025"/>
                  </a:ext>
                </a:extLst>
              </a:tr>
              <a:tr h="824996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BOULES POUR SAPIN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JEUX DE SOCIETES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DESSINER C’EST GAGNE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BALADE A BAVILLE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VIDEO DE NOEL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175353"/>
                  </a:ext>
                </a:extLst>
              </a:tr>
              <a:tr h="899581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Ardin </a:t>
                      </a:r>
                      <a:r>
                        <a:rPr lang="fr-FR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CHERCHE ET TROUVE DE NOËL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CADRE BONHOMME DE NEIGE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JEUX DE NOËL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ACTIVITE SURPRISE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VIDEO DE NOËL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891307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7470E39D-F2B3-4EA7-8EAC-B6CA2727B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72" y="0"/>
            <a:ext cx="1135639" cy="121377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375E4BA-D698-49B1-AB11-05B96B6E5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6958" y="6826586"/>
            <a:ext cx="725770" cy="72023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D664831-55ED-4669-8F80-5C9073B54DAA}"/>
              </a:ext>
            </a:extLst>
          </p:cNvPr>
          <p:cNvSpPr txBox="1"/>
          <p:nvPr/>
        </p:nvSpPr>
        <p:spPr>
          <a:xfrm rot="16200000">
            <a:off x="-1432491" y="5635278"/>
            <a:ext cx="5348036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 marR="71755" algn="ctr">
              <a:lnSpc>
                <a:spcPct val="107000"/>
              </a:lnSpc>
              <a:spcAft>
                <a:spcPts val="800"/>
              </a:spcAft>
            </a:pPr>
            <a:r>
              <a:rPr lang="fr-FR" sz="1100" b="1" dirty="0">
                <a:solidFill>
                  <a:srgbClr val="000000"/>
                </a:solidFill>
                <a:highlight>
                  <a:srgbClr val="3DC3A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APRES-MIDI</a:t>
            </a:r>
            <a:endParaRPr lang="fr-FR" sz="1100" dirty="0">
              <a:effectLst/>
              <a:highlight>
                <a:srgbClr val="3DC3A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A9D9450-71B5-4A84-BABF-9D397CA372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620" y="2579242"/>
            <a:ext cx="854863" cy="665177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A781CE7-7125-4A4D-8BF0-F5D57D297E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4990" y="5447355"/>
            <a:ext cx="882846" cy="649814"/>
          </a:xfrm>
          <a:prstGeom prst="rect">
            <a:avLst/>
          </a:prstGeom>
        </p:spPr>
      </p:pic>
      <p:pic>
        <p:nvPicPr>
          <p:cNvPr id="3074" name="Picture 2" descr="Imagem relacionada | Dessin animaux mignons, Dessin chat, Chatons jouant">
            <a:extLst>
              <a:ext uri="{FF2B5EF4-FFF2-40B4-BE49-F238E27FC236}">
                <a16:creationId xmlns:a16="http://schemas.microsoft.com/office/drawing/2014/main" id="{700AD6F0-2B94-4137-9F8A-12AD2033A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80" y="1684033"/>
            <a:ext cx="901954" cy="70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405D127-BE29-476C-A708-F0F35CD996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4990" y="4594897"/>
            <a:ext cx="882846" cy="74869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E23EB8E-1610-446F-BFC2-D5B6FDEB97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1824" y="3418233"/>
            <a:ext cx="848659" cy="62711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EEF35D-15A6-458E-9397-56582BBE01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4990" y="6290292"/>
            <a:ext cx="882846" cy="7030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123ABCE-F7DD-4CCF-966E-7AF6254DC8C4}"/>
              </a:ext>
            </a:extLst>
          </p:cNvPr>
          <p:cNvSpPr txBox="1"/>
          <p:nvPr/>
        </p:nvSpPr>
        <p:spPr>
          <a:xfrm>
            <a:off x="3480180" y="231835"/>
            <a:ext cx="65156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dirty="0"/>
              <a:t>.</a:t>
            </a:r>
            <a:r>
              <a:rPr lang="fr-FR" sz="2400" b="1" dirty="0"/>
              <a:t>PLANNING</a:t>
            </a:r>
            <a:r>
              <a:rPr lang="fr-FR" dirty="0"/>
              <a:t> </a:t>
            </a:r>
            <a:r>
              <a:rPr lang="fr-FR" sz="2400" b="1" dirty="0"/>
              <a:t>ELEMENTAIRES</a:t>
            </a:r>
          </a:p>
        </p:txBody>
      </p:sp>
    </p:spTree>
    <p:extLst>
      <p:ext uri="{BB962C8B-B14F-4D97-AF65-F5344CB8AC3E}">
        <p14:creationId xmlns:p14="http://schemas.microsoft.com/office/powerpoint/2010/main" val="371747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neige, planche à neige, sautant&#10;&#10;Description générée automatiquement">
            <a:extLst>
              <a:ext uri="{FF2B5EF4-FFF2-40B4-BE49-F238E27FC236}">
                <a16:creationId xmlns:a16="http://schemas.microsoft.com/office/drawing/2014/main" id="{49D97566-A1AD-454A-842D-19CAB0E13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68728" y="12859"/>
            <a:ext cx="10691813" cy="7625235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177D6D1-E691-4D37-80CD-1B64072C4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560297"/>
              </p:ext>
            </p:extLst>
          </p:nvPr>
        </p:nvGraphicFramePr>
        <p:xfrm>
          <a:off x="805218" y="1208086"/>
          <a:ext cx="8943922" cy="6430008"/>
        </p:xfrm>
        <a:graphic>
          <a:graphicData uri="http://schemas.openxmlformats.org/drawingml/2006/table">
            <a:tbl>
              <a:tblPr firstRow="1" firstCol="1" bandRow="1"/>
              <a:tblGrid>
                <a:gridCol w="612136">
                  <a:extLst>
                    <a:ext uri="{9D8B030D-6E8A-4147-A177-3AD203B41FA5}">
                      <a16:colId xmlns:a16="http://schemas.microsoft.com/office/drawing/2014/main" val="1699137116"/>
                    </a:ext>
                  </a:extLst>
                </a:gridCol>
                <a:gridCol w="1298029">
                  <a:extLst>
                    <a:ext uri="{9D8B030D-6E8A-4147-A177-3AD203B41FA5}">
                      <a16:colId xmlns:a16="http://schemas.microsoft.com/office/drawing/2014/main" val="2712800292"/>
                    </a:ext>
                  </a:extLst>
                </a:gridCol>
                <a:gridCol w="1386717">
                  <a:extLst>
                    <a:ext uri="{9D8B030D-6E8A-4147-A177-3AD203B41FA5}">
                      <a16:colId xmlns:a16="http://schemas.microsoft.com/office/drawing/2014/main" val="3861921808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596849675"/>
                    </a:ext>
                  </a:extLst>
                </a:gridCol>
                <a:gridCol w="1356273">
                  <a:extLst>
                    <a:ext uri="{9D8B030D-6E8A-4147-A177-3AD203B41FA5}">
                      <a16:colId xmlns:a16="http://schemas.microsoft.com/office/drawing/2014/main" val="2354489544"/>
                    </a:ext>
                  </a:extLst>
                </a:gridCol>
                <a:gridCol w="1399627">
                  <a:extLst>
                    <a:ext uri="{9D8B030D-6E8A-4147-A177-3AD203B41FA5}">
                      <a16:colId xmlns:a16="http://schemas.microsoft.com/office/drawing/2014/main" val="2958096628"/>
                    </a:ext>
                  </a:extLst>
                </a:gridCol>
                <a:gridCol w="1379840">
                  <a:extLst>
                    <a:ext uri="{9D8B030D-6E8A-4147-A177-3AD203B41FA5}">
                      <a16:colId xmlns:a16="http://schemas.microsoft.com/office/drawing/2014/main" val="4210088307"/>
                    </a:ext>
                  </a:extLst>
                </a:gridCol>
              </a:tblGrid>
              <a:tr h="449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Thème </a:t>
                      </a:r>
                      <a:r>
                        <a:rPr lang="fr-FR" sz="13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dirty="0">
                        <a:solidFill>
                          <a:srgbClr val="D6009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LUNDI 27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MARDI 28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29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JEUDI 30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VENDREDI 31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760257"/>
                  </a:ext>
                </a:extLst>
              </a:tr>
              <a:tr h="816621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3DC3A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FR" sz="900" dirty="0">
                        <a:effectLst/>
                        <a:highlight>
                          <a:srgbClr val="3DC3A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MASQUE DU NOUVEL AN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0000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CADEAUX DE NOËL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PETIT CHAPEAU POUR LE NOUVEL AN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TABLEAU DE FETE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PETITE PAPILLOTE SURPRISE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PREPARATION DE LA FETE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029781"/>
                  </a:ext>
                </a:extLst>
              </a:tr>
              <a:tr h="8266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 VISUEL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66FFCC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CADEAUX DE NOËL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 RELIEF EN ARGILE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CUISINE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(SABL2S)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ARBRE ENNEIGE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PAYSAGE POLAIRE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304026"/>
                  </a:ext>
                </a:extLst>
              </a:tr>
              <a:tr h="870273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LUNETTES ET DE CHAPEAUX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D60093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CADEAUX DE NOËL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MASQUE DE LOUP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LOTO DE NOEL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PETITS SABLES DE NOEL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PREPARATION DE LA SALLE POUR LA FETE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183770"/>
                  </a:ext>
                </a:extLst>
              </a:tr>
              <a:tr h="374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11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11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11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11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911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98273"/>
                  </a:ext>
                </a:extLst>
              </a:tr>
              <a:tr h="825794">
                <a:tc rowSpan="3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PREPARATION DE LA GUIRLANDE DU NOUVEL AN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CARTE POUR LA NOUVELLE ANNEE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PETITE POCHETTE A OFFRIR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PETIT TABLEAU SURPRISE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FETE DU NOUVEL AN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471025"/>
                  </a:ext>
                </a:extLst>
              </a:tr>
              <a:tr h="825794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POMPONS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SCOUBIDOU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JEUX DE SOCIETE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PERLES HAMA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CARTES DE VOEUX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PROJECTION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JEUX MUSICAUX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GOUTER AMELIORE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175353"/>
                  </a:ext>
                </a:extLst>
              </a:tr>
              <a:tr h="900451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Ardin </a:t>
                      </a:r>
                      <a:r>
                        <a:rPr lang="fr-FR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CONCOURS DE GRANDS JEUX EN BOIS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JEUX D’INTERIEUR RIGOLOS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RALLYE CHOCOLAT KINDER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VIDEO SUR GRAND ECRAN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BOUM DE FIN D’ANNEE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JEUX DANSANT  </a:t>
                      </a:r>
                    </a:p>
                  </a:txBody>
                  <a:tcPr marL="55136" marR="551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891307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7470E39D-F2B3-4EA7-8EAC-B6CA2727B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72" y="0"/>
            <a:ext cx="1135639" cy="121377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375E4BA-D698-49B1-AB11-05B96B6E5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3061" y="6826586"/>
            <a:ext cx="725770" cy="72023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D664831-55ED-4669-8F80-5C9073B54DAA}"/>
              </a:ext>
            </a:extLst>
          </p:cNvPr>
          <p:cNvSpPr txBox="1"/>
          <p:nvPr/>
        </p:nvSpPr>
        <p:spPr>
          <a:xfrm rot="16200000">
            <a:off x="-1432491" y="5635278"/>
            <a:ext cx="5348036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 marR="71755" algn="ctr">
              <a:lnSpc>
                <a:spcPct val="107000"/>
              </a:lnSpc>
              <a:spcAft>
                <a:spcPts val="800"/>
              </a:spcAft>
            </a:pPr>
            <a:r>
              <a:rPr lang="fr-FR" sz="1100" b="1" dirty="0">
                <a:solidFill>
                  <a:srgbClr val="000000"/>
                </a:solidFill>
                <a:highlight>
                  <a:srgbClr val="3DC3A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APRES-MIDI</a:t>
            </a:r>
            <a:endParaRPr lang="fr-FR" sz="1100" dirty="0">
              <a:effectLst/>
              <a:highlight>
                <a:srgbClr val="3DC3A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A9D9450-71B5-4A84-BABF-9D397CA372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566" y="2605624"/>
            <a:ext cx="899229" cy="665177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A781CE7-7125-4A4D-8BF0-F5D57D297E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6362" y="5459384"/>
            <a:ext cx="899229" cy="649814"/>
          </a:xfrm>
          <a:prstGeom prst="rect">
            <a:avLst/>
          </a:prstGeom>
        </p:spPr>
      </p:pic>
      <p:pic>
        <p:nvPicPr>
          <p:cNvPr id="3074" name="Picture 2" descr="Imagem relacionada | Dessin animaux mignons, Dessin chat, Chatons jouant">
            <a:extLst>
              <a:ext uri="{FF2B5EF4-FFF2-40B4-BE49-F238E27FC236}">
                <a16:creationId xmlns:a16="http://schemas.microsoft.com/office/drawing/2014/main" id="{700AD6F0-2B94-4137-9F8A-12AD2033A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37" y="1763282"/>
            <a:ext cx="901954" cy="70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405D127-BE29-476C-A708-F0F35CD996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3637" y="4581585"/>
            <a:ext cx="901955" cy="74164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E23EB8E-1610-446F-BFC2-D5B6FDEB97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3637" y="3425588"/>
            <a:ext cx="901955" cy="66517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EEF35D-15A6-458E-9397-56582BBE01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23637" y="6382562"/>
            <a:ext cx="908158" cy="64981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123ABCE-F7DD-4CCF-966E-7AF6254DC8C4}"/>
              </a:ext>
            </a:extLst>
          </p:cNvPr>
          <p:cNvSpPr txBox="1"/>
          <p:nvPr/>
        </p:nvSpPr>
        <p:spPr>
          <a:xfrm>
            <a:off x="3480179" y="373211"/>
            <a:ext cx="6515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.</a:t>
            </a:r>
            <a:r>
              <a:rPr lang="fr-FR" sz="2400" b="1" dirty="0"/>
              <a:t>PLANNING</a:t>
            </a:r>
            <a:r>
              <a:rPr lang="fr-FR" dirty="0"/>
              <a:t> </a:t>
            </a:r>
            <a:r>
              <a:rPr lang="fr-FR" sz="2400" b="1" dirty="0"/>
              <a:t>ELEMENTAIRES</a:t>
            </a:r>
          </a:p>
        </p:txBody>
      </p:sp>
    </p:spTree>
    <p:extLst>
      <p:ext uri="{BB962C8B-B14F-4D97-AF65-F5344CB8AC3E}">
        <p14:creationId xmlns:p14="http://schemas.microsoft.com/office/powerpoint/2010/main" val="40461505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4 Paysage" id="{E0A16099-CD2F-458F-84B4-DBDA7536E2B8}" vid="{EF27D9F6-927E-4085-997C-9FF12DEDA0E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A4 Paysage</Template>
  <TotalTime>8680</TotalTime>
  <Words>509</Words>
  <Application>Microsoft Office PowerPoint</Application>
  <PresentationFormat>Personnalisé</PresentationFormat>
  <Paragraphs>227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Estelle AUBERT</dc:creator>
  <cp:lastModifiedBy>Estelle COMBES</cp:lastModifiedBy>
  <cp:revision>193</cp:revision>
  <dcterms:created xsi:type="dcterms:W3CDTF">2021-03-14T10:09:50Z</dcterms:created>
  <dcterms:modified xsi:type="dcterms:W3CDTF">2021-11-22T09:45:01Z</dcterms:modified>
</cp:coreProperties>
</file>