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5119350" cy="1069181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01"/>
    <a:srgbClr val="E98B3E"/>
    <a:srgbClr val="FCD402"/>
    <a:srgbClr val="FFC721"/>
    <a:srgbClr val="DC6707"/>
    <a:srgbClr val="FADC75"/>
    <a:srgbClr val="FDBE5B"/>
    <a:srgbClr val="FEBD5C"/>
    <a:srgbClr val="FFF38E"/>
    <a:srgbClr val="B4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2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65B5A-0057-439D-A446-2F28A7393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fr-FR"/>
        </a:p>
      </dgm:t>
    </dgm:pt>
    <dgm:pt modelId="{43F37785-C274-46D8-AB1F-F9F2203A18BF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06/10</a:t>
          </a:r>
        </a:p>
      </dgm:t>
    </dgm:pt>
    <dgm:pt modelId="{ACF7468B-E7DB-4617-9A2F-39EE3F9A3EA4}" type="parTrans" cxnId="{51FBFC48-6B94-4706-915D-21D9F12D6BA2}">
      <dgm:prSet/>
      <dgm:spPr/>
      <dgm:t>
        <a:bodyPr/>
        <a:lstStyle/>
        <a:p>
          <a:endParaRPr lang="fr-FR"/>
        </a:p>
      </dgm:t>
    </dgm:pt>
    <dgm:pt modelId="{35A518E1-017E-4EFF-97B3-61F57018871E}" type="sibTrans" cxnId="{51FBFC48-6B94-4706-915D-21D9F12D6BA2}">
      <dgm:prSet/>
      <dgm:spPr/>
      <dgm:t>
        <a:bodyPr/>
        <a:lstStyle/>
        <a:p>
          <a:endParaRPr lang="fr-FR"/>
        </a:p>
      </dgm:t>
    </dgm:pt>
    <dgm:pt modelId="{2771EFEA-4AC2-4DB4-BDE1-597541287C22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13/10</a:t>
          </a:r>
        </a:p>
      </dgm:t>
    </dgm:pt>
    <dgm:pt modelId="{691F876C-577E-4111-9708-FEDAD284A914}" type="parTrans" cxnId="{B6A1431D-E9B1-40AF-AB95-68F7242AB3CB}">
      <dgm:prSet/>
      <dgm:spPr/>
      <dgm:t>
        <a:bodyPr/>
        <a:lstStyle/>
        <a:p>
          <a:endParaRPr lang="fr-FR"/>
        </a:p>
      </dgm:t>
    </dgm:pt>
    <dgm:pt modelId="{8233937B-BC64-480A-9B34-B830AE798429}" type="sibTrans" cxnId="{B6A1431D-E9B1-40AF-AB95-68F7242AB3CB}">
      <dgm:prSet/>
      <dgm:spPr/>
      <dgm:t>
        <a:bodyPr/>
        <a:lstStyle/>
        <a:p>
          <a:endParaRPr lang="fr-FR"/>
        </a:p>
      </dgm:t>
    </dgm:pt>
    <dgm:pt modelId="{660D27EC-611A-4F07-AF7D-9B8B33643886}">
      <dgm:prSet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20/10</a:t>
          </a:r>
        </a:p>
      </dgm:t>
    </dgm:pt>
    <dgm:pt modelId="{D83763B4-B66D-4722-8B96-EF743F0C500F}" type="parTrans" cxnId="{62EFC54B-DD30-423B-A667-62DDCFB16BA9}">
      <dgm:prSet/>
      <dgm:spPr/>
      <dgm:t>
        <a:bodyPr/>
        <a:lstStyle/>
        <a:p>
          <a:endParaRPr lang="fr-FR"/>
        </a:p>
      </dgm:t>
    </dgm:pt>
    <dgm:pt modelId="{F0BF0FFD-EEBC-4328-8AE2-3FFAA2DA082A}" type="sibTrans" cxnId="{62EFC54B-DD30-423B-A667-62DDCFB16BA9}">
      <dgm:prSet/>
      <dgm:spPr/>
      <dgm:t>
        <a:bodyPr/>
        <a:lstStyle/>
        <a:p>
          <a:endParaRPr lang="fr-FR"/>
        </a:p>
      </dgm:t>
    </dgm:pt>
    <dgm:pt modelId="{FF9FA5D3-7D91-44A8-B7F3-661866C6E501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dirty="0">
              <a:latin typeface="African" pitchFamily="2" charset="0"/>
            </a:rPr>
            <a:t>Jeu du capitaine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latin typeface="African" pitchFamily="2" charset="0"/>
            </a:rPr>
            <a:t>Livreur de pizza</a:t>
          </a:r>
        </a:p>
      </dgm:t>
    </dgm:pt>
    <dgm:pt modelId="{9EA06177-B4F2-4A33-8607-3FFE3E55A8AD}" type="sibTrans" cxnId="{1129A66B-4A3A-43DD-BF90-2B2A0A771C88}">
      <dgm:prSet/>
      <dgm:spPr/>
      <dgm:t>
        <a:bodyPr/>
        <a:lstStyle/>
        <a:p>
          <a:endParaRPr lang="fr-FR"/>
        </a:p>
      </dgm:t>
    </dgm:pt>
    <dgm:pt modelId="{A4A6FF09-4DD8-49DA-8E90-F1C29C8192B3}" type="parTrans" cxnId="{1129A66B-4A3A-43DD-BF90-2B2A0A771C8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7FCC0593-7077-4FAB-872A-A24143553A2B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Sortie forêt</a:t>
          </a:r>
        </a:p>
        <a:p>
          <a:r>
            <a:rPr lang="fr-FR" dirty="0">
              <a:latin typeface="African" pitchFamily="2" charset="0"/>
            </a:rPr>
            <a:t>Herbier</a:t>
          </a:r>
        </a:p>
      </dgm:t>
    </dgm:pt>
    <dgm:pt modelId="{9EC23537-7CA6-445D-B7C7-35519CE6F969}" type="sibTrans" cxnId="{F6F2F726-D2B0-4055-9E0F-4FB78F741D75}">
      <dgm:prSet/>
      <dgm:spPr/>
      <dgm:t>
        <a:bodyPr/>
        <a:lstStyle/>
        <a:p>
          <a:endParaRPr lang="fr-FR"/>
        </a:p>
      </dgm:t>
    </dgm:pt>
    <dgm:pt modelId="{3764B3CB-0B7A-474D-8942-9D0677796F88}" type="parTrans" cxnId="{F6F2F726-D2B0-4055-9E0F-4FB78F741D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4DC33E44-C58E-4F71-97C3-003138928B62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Fabrication animaux en marron</a:t>
          </a:r>
        </a:p>
      </dgm:t>
    </dgm:pt>
    <dgm:pt modelId="{876A68CC-22FE-44C9-BD92-81180935CF38}" type="sibTrans" cxnId="{F2B0D55A-5861-44C7-A522-DF3FCFF784D8}">
      <dgm:prSet/>
      <dgm:spPr/>
      <dgm:t>
        <a:bodyPr/>
        <a:lstStyle/>
        <a:p>
          <a:endParaRPr lang="fr-FR"/>
        </a:p>
      </dgm:t>
    </dgm:pt>
    <dgm:pt modelId="{BA8973A7-173D-4CAD-A907-13623B209F00}" type="parTrans" cxnId="{F2B0D55A-5861-44C7-A522-DF3FCFF784D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D47FB565-6A6F-4E52-8D62-AF7FEE076466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Jeux de ballon</a:t>
          </a:r>
        </a:p>
        <a:p>
          <a:r>
            <a:rPr lang="fr-FR" dirty="0">
              <a:latin typeface="African" pitchFamily="2" charset="0"/>
            </a:rPr>
            <a:t>Sortie forêt (si possible)</a:t>
          </a:r>
        </a:p>
      </dgm:t>
    </dgm:pt>
    <dgm:pt modelId="{4154D9B8-38A4-4CCA-BCB9-3083AE4A823A}" type="sibTrans" cxnId="{6DE4DEC1-82CB-45C4-8A6E-DB5B337F901B}">
      <dgm:prSet/>
      <dgm:spPr/>
      <dgm:t>
        <a:bodyPr/>
        <a:lstStyle/>
        <a:p>
          <a:endParaRPr lang="fr-FR"/>
        </a:p>
      </dgm:t>
    </dgm:pt>
    <dgm:pt modelId="{2FCCA0F5-F3E9-45B3-B9A0-1ABE2F1946A7}" type="parTrans" cxnId="{6DE4DEC1-82CB-45C4-8A6E-DB5B337F901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1CEA68CA-524F-4DC7-8E75-4CA048E663FC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origami</a:t>
          </a:r>
        </a:p>
      </dgm:t>
    </dgm:pt>
    <dgm:pt modelId="{6CC5F402-DB6A-4404-AE85-7093E5FFD7C3}" type="sibTrans" cxnId="{C73A71F8-E3D3-4783-AEF8-D51DC2B4B69B}">
      <dgm:prSet/>
      <dgm:spPr/>
      <dgm:t>
        <a:bodyPr/>
        <a:lstStyle/>
        <a:p>
          <a:endParaRPr lang="fr-FR"/>
        </a:p>
      </dgm:t>
    </dgm:pt>
    <dgm:pt modelId="{AD1FF859-AC36-4772-9D88-DA835816D478}" type="parTrans" cxnId="{C73A71F8-E3D3-4783-AEF8-D51DC2B4B69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84B4DE06-E380-4431-B271-329032A69148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Balle aux prisonniers</a:t>
          </a:r>
        </a:p>
        <a:p>
          <a:r>
            <a:rPr lang="fr-FR" dirty="0">
              <a:latin typeface="African" pitchFamily="2" charset="0"/>
            </a:rPr>
            <a:t>Queue de singe</a:t>
          </a:r>
        </a:p>
      </dgm:t>
    </dgm:pt>
    <dgm:pt modelId="{F97C39D6-6BA9-436A-B2A6-33B174774AC2}" type="sibTrans" cxnId="{7807391B-593C-406C-BC6D-C095801CB2FA}">
      <dgm:prSet/>
      <dgm:spPr/>
      <dgm:t>
        <a:bodyPr/>
        <a:lstStyle/>
        <a:p>
          <a:endParaRPr lang="fr-FR"/>
        </a:p>
      </dgm:t>
    </dgm:pt>
    <dgm:pt modelId="{CFEE9925-DCE5-4B2B-9A57-F65EBE99DE0A}" type="parTrans" cxnId="{7807391B-593C-406C-BC6D-C095801CB2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AF93E2E9-E859-4858-8BA1-CE4506B6797F}" type="pres">
      <dgm:prSet presAssocID="{22065B5A-0057-439D-A446-2F28A7393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2E71A-F211-4FD0-9C93-617F33753610}" type="pres">
      <dgm:prSet presAssocID="{43F37785-C274-46D8-AB1F-F9F2203A18BF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E15456-51DC-4431-A5AC-B18659B5CE5A}" type="pres">
      <dgm:prSet presAssocID="{43F37785-C274-46D8-AB1F-F9F2203A18BF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8E48D3-9140-4036-99DD-1AD49F6B728E}" type="pres">
      <dgm:prSet presAssocID="{43F37785-C274-46D8-AB1F-F9F2203A18BF}" presName="rootText" presStyleLbl="node1" presStyleIdx="0" presStyleCnt="3" custScaleY="76989"/>
      <dgm:spPr/>
    </dgm:pt>
    <dgm:pt modelId="{ED6DCFD9-6128-409E-A0CE-A556C50009D6}" type="pres">
      <dgm:prSet presAssocID="{43F37785-C274-46D8-AB1F-F9F2203A18BF}" presName="rootConnector" presStyleLbl="node1" presStyleIdx="0" presStyleCnt="3"/>
      <dgm:spPr/>
    </dgm:pt>
    <dgm:pt modelId="{50B50C3D-FA24-4871-869A-8BCF2E30E59C}" type="pres">
      <dgm:prSet presAssocID="{43F37785-C274-46D8-AB1F-F9F2203A18BF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E5CD62-E27D-4B17-AC4D-1A7E494F0F51}" type="pres">
      <dgm:prSet presAssocID="{A4A6FF09-4DD8-49DA-8E90-F1C29C8192B3}" presName="Name13" presStyleLbl="parChTrans1D2" presStyleIdx="0" presStyleCnt="6"/>
      <dgm:spPr/>
    </dgm:pt>
    <dgm:pt modelId="{262B3B29-937D-47C7-8070-55404D1FFB95}" type="pres">
      <dgm:prSet presAssocID="{FF9FA5D3-7D91-44A8-B7F3-661866C6E501}" presName="childText" presStyleLbl="bgAcc1" presStyleIdx="0" presStyleCnt="6" custScaleX="114855" custScaleY="114195">
        <dgm:presLayoutVars>
          <dgm:bulletEnabled val="1"/>
        </dgm:presLayoutVars>
      </dgm:prSet>
      <dgm:spPr/>
    </dgm:pt>
    <dgm:pt modelId="{2B8E8326-FA00-44BF-8235-D673DB7979F3}" type="pres">
      <dgm:prSet presAssocID="{3764B3CB-0B7A-474D-8942-9D0677796F88}" presName="Name13" presStyleLbl="parChTrans1D2" presStyleIdx="1" presStyleCnt="6"/>
      <dgm:spPr/>
    </dgm:pt>
    <dgm:pt modelId="{FB6B2AEC-0D90-4648-A4DE-9186344339EB}" type="pres">
      <dgm:prSet presAssocID="{7FCC0593-7077-4FAB-872A-A24143553A2B}" presName="childText" presStyleLbl="bgAcc1" presStyleIdx="1" presStyleCnt="6" custScaleX="122404" custScaleY="99421">
        <dgm:presLayoutVars>
          <dgm:bulletEnabled val="1"/>
        </dgm:presLayoutVars>
      </dgm:prSet>
      <dgm:spPr/>
    </dgm:pt>
    <dgm:pt modelId="{152DBB9C-091B-42D2-B6C4-F13E54BDF0FE}" type="pres">
      <dgm:prSet presAssocID="{2771EFEA-4AC2-4DB4-BDE1-597541287C22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539E93-18FE-42EE-99F5-9871387B9E62}" type="pres">
      <dgm:prSet presAssocID="{2771EFEA-4AC2-4DB4-BDE1-597541287C22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228550-D8E8-4FF9-A5E1-CD3053B07C62}" type="pres">
      <dgm:prSet presAssocID="{2771EFEA-4AC2-4DB4-BDE1-597541287C22}" presName="rootText" presStyleLbl="node1" presStyleIdx="1" presStyleCnt="3" custScaleY="76989"/>
      <dgm:spPr/>
    </dgm:pt>
    <dgm:pt modelId="{C49FB43E-C168-47E5-90B0-571AC251D2D1}" type="pres">
      <dgm:prSet presAssocID="{2771EFEA-4AC2-4DB4-BDE1-597541287C22}" presName="rootConnector" presStyleLbl="node1" presStyleIdx="1" presStyleCnt="3"/>
      <dgm:spPr/>
    </dgm:pt>
    <dgm:pt modelId="{33097C31-904A-4031-B5A0-46469FA64430}" type="pres">
      <dgm:prSet presAssocID="{2771EFEA-4AC2-4DB4-BDE1-597541287C22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C52442-1905-41C7-A247-0F7349E06E0D}" type="pres">
      <dgm:prSet presAssocID="{BA8973A7-173D-4CAD-A907-13623B209F00}" presName="Name13" presStyleLbl="parChTrans1D2" presStyleIdx="2" presStyleCnt="6"/>
      <dgm:spPr/>
    </dgm:pt>
    <dgm:pt modelId="{3B5A2883-F629-434B-9430-C1A838A99F1C}" type="pres">
      <dgm:prSet presAssocID="{4DC33E44-C58E-4F71-97C3-003138928B62}" presName="childText" presStyleLbl="bgAcc1" presStyleIdx="2" presStyleCnt="6" custScaleX="117919" custScaleY="107362">
        <dgm:presLayoutVars>
          <dgm:bulletEnabled val="1"/>
        </dgm:presLayoutVars>
      </dgm:prSet>
      <dgm:spPr/>
    </dgm:pt>
    <dgm:pt modelId="{1577603B-0754-49CA-851C-59B72A3F06C7}" type="pres">
      <dgm:prSet presAssocID="{2FCCA0F5-F3E9-45B3-B9A0-1ABE2F1946A7}" presName="Name13" presStyleLbl="parChTrans1D2" presStyleIdx="3" presStyleCnt="6"/>
      <dgm:spPr/>
    </dgm:pt>
    <dgm:pt modelId="{5EBF0236-B442-472B-AC9B-1086A01D7DDE}" type="pres">
      <dgm:prSet presAssocID="{D47FB565-6A6F-4E52-8D62-AF7FEE076466}" presName="childText" presStyleLbl="bgAcc1" presStyleIdx="3" presStyleCnt="6" custScaleX="117919" custScaleY="105540">
        <dgm:presLayoutVars>
          <dgm:bulletEnabled val="1"/>
        </dgm:presLayoutVars>
      </dgm:prSet>
      <dgm:spPr/>
    </dgm:pt>
    <dgm:pt modelId="{251C8FE0-8D23-4B2F-98D3-BADE2B3F6A7A}" type="pres">
      <dgm:prSet presAssocID="{660D27EC-611A-4F07-AF7D-9B8B33643886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E8C8EE-1DB8-43BE-AA03-18FC9A4A331B}" type="pres">
      <dgm:prSet presAssocID="{660D27EC-611A-4F07-AF7D-9B8B3364388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90B7178-31D0-43A0-ACC1-2A66DC85F39D}" type="pres">
      <dgm:prSet presAssocID="{660D27EC-611A-4F07-AF7D-9B8B33643886}" presName="rootText" presStyleLbl="node1" presStyleIdx="2" presStyleCnt="3" custScaleY="76989"/>
      <dgm:spPr/>
    </dgm:pt>
    <dgm:pt modelId="{F7BC7B49-5037-4D86-A8DD-E4819FA52034}" type="pres">
      <dgm:prSet presAssocID="{660D27EC-611A-4F07-AF7D-9B8B33643886}" presName="rootConnector" presStyleLbl="node1" presStyleIdx="2" presStyleCnt="3"/>
      <dgm:spPr/>
    </dgm:pt>
    <dgm:pt modelId="{DA93CAA0-A27D-4F54-9F6E-2AA4370989B8}" type="pres">
      <dgm:prSet presAssocID="{660D27EC-611A-4F07-AF7D-9B8B33643886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BB11C54-C2BA-4313-8EEA-650B6F1E3FB7}" type="pres">
      <dgm:prSet presAssocID="{AD1FF859-AC36-4772-9D88-DA835816D478}" presName="Name13" presStyleLbl="parChTrans1D2" presStyleIdx="4" presStyleCnt="6"/>
      <dgm:spPr/>
    </dgm:pt>
    <dgm:pt modelId="{12615FDB-73E9-4BAA-A91C-AF4AC1C71F0C}" type="pres">
      <dgm:prSet presAssocID="{1CEA68CA-524F-4DC7-8E75-4CA048E663FC}" presName="childText" presStyleLbl="bgAcc1" presStyleIdx="4" presStyleCnt="6" custScaleX="121328" custScaleY="109071" custLinFactNeighborX="-13025" custLinFactNeighborY="-84">
        <dgm:presLayoutVars>
          <dgm:bulletEnabled val="1"/>
        </dgm:presLayoutVars>
      </dgm:prSet>
      <dgm:spPr/>
    </dgm:pt>
    <dgm:pt modelId="{3C3948FD-ADD5-4935-BBE1-B7ECDCA63724}" type="pres">
      <dgm:prSet presAssocID="{CFEE9925-DCE5-4B2B-9A57-F65EBE99DE0A}" presName="Name13" presStyleLbl="parChTrans1D2" presStyleIdx="5" presStyleCnt="6"/>
      <dgm:spPr/>
    </dgm:pt>
    <dgm:pt modelId="{9FAC0010-7E3C-4FFD-8490-788C7ECBD3FA}" type="pres">
      <dgm:prSet presAssocID="{84B4DE06-E380-4431-B271-329032A69148}" presName="childText" presStyleLbl="bgAcc1" presStyleIdx="5" presStyleCnt="6" custScaleX="121501" custScaleY="107804" custLinFactNeighborX="-10854" custLinFactNeighborY="-991">
        <dgm:presLayoutVars>
          <dgm:bulletEnabled val="1"/>
        </dgm:presLayoutVars>
      </dgm:prSet>
      <dgm:spPr/>
    </dgm:pt>
  </dgm:ptLst>
  <dgm:cxnLst>
    <dgm:cxn modelId="{7807391B-593C-406C-BC6D-C095801CB2FA}" srcId="{660D27EC-611A-4F07-AF7D-9B8B33643886}" destId="{84B4DE06-E380-4431-B271-329032A69148}" srcOrd="1" destOrd="0" parTransId="{CFEE9925-DCE5-4B2B-9A57-F65EBE99DE0A}" sibTransId="{F97C39D6-6BA9-436A-B2A6-33B174774AC2}"/>
    <dgm:cxn modelId="{B6A1431D-E9B1-40AF-AB95-68F7242AB3CB}" srcId="{22065B5A-0057-439D-A446-2F28A73932E1}" destId="{2771EFEA-4AC2-4DB4-BDE1-597541287C22}" srcOrd="1" destOrd="0" parTransId="{691F876C-577E-4111-9708-FEDAD284A914}" sibTransId="{8233937B-BC64-480A-9B34-B830AE798429}"/>
    <dgm:cxn modelId="{E64B3F24-9A06-44B6-B48F-D18553F2874B}" type="presOf" srcId="{3764B3CB-0B7A-474D-8942-9D0677796F88}" destId="{2B8E8326-FA00-44BF-8235-D673DB7979F3}" srcOrd="0" destOrd="0" presId="urn:microsoft.com/office/officeart/2005/8/layout/hierarchy3"/>
    <dgm:cxn modelId="{F6F2F726-D2B0-4055-9E0F-4FB78F741D75}" srcId="{43F37785-C274-46D8-AB1F-F9F2203A18BF}" destId="{7FCC0593-7077-4FAB-872A-A24143553A2B}" srcOrd="1" destOrd="0" parTransId="{3764B3CB-0B7A-474D-8942-9D0677796F88}" sibTransId="{9EC23537-7CA6-445D-B7C7-35519CE6F969}"/>
    <dgm:cxn modelId="{6184EC37-49F4-4F0F-82DA-53E865C93581}" type="presOf" srcId="{660D27EC-611A-4F07-AF7D-9B8B33643886}" destId="{F7BC7B49-5037-4D86-A8DD-E4819FA52034}" srcOrd="1" destOrd="0" presId="urn:microsoft.com/office/officeart/2005/8/layout/hierarchy3"/>
    <dgm:cxn modelId="{5E68443F-E998-448A-AAB8-D4E8B5E0729F}" type="presOf" srcId="{2FCCA0F5-F3E9-45B3-B9A0-1ABE2F1946A7}" destId="{1577603B-0754-49CA-851C-59B72A3F06C7}" srcOrd="0" destOrd="0" presId="urn:microsoft.com/office/officeart/2005/8/layout/hierarchy3"/>
    <dgm:cxn modelId="{51FBFC48-6B94-4706-915D-21D9F12D6BA2}" srcId="{22065B5A-0057-439D-A446-2F28A73932E1}" destId="{43F37785-C274-46D8-AB1F-F9F2203A18BF}" srcOrd="0" destOrd="0" parTransId="{ACF7468B-E7DB-4617-9A2F-39EE3F9A3EA4}" sibTransId="{35A518E1-017E-4EFF-97B3-61F57018871E}"/>
    <dgm:cxn modelId="{1129A66B-4A3A-43DD-BF90-2B2A0A771C88}" srcId="{43F37785-C274-46D8-AB1F-F9F2203A18BF}" destId="{FF9FA5D3-7D91-44A8-B7F3-661866C6E501}" srcOrd="0" destOrd="0" parTransId="{A4A6FF09-4DD8-49DA-8E90-F1C29C8192B3}" sibTransId="{9EA06177-B4F2-4A33-8607-3FFE3E55A8AD}"/>
    <dgm:cxn modelId="{62EFC54B-DD30-423B-A667-62DDCFB16BA9}" srcId="{22065B5A-0057-439D-A446-2F28A73932E1}" destId="{660D27EC-611A-4F07-AF7D-9B8B33643886}" srcOrd="2" destOrd="0" parTransId="{D83763B4-B66D-4722-8B96-EF743F0C500F}" sibTransId="{F0BF0FFD-EEBC-4328-8AE2-3FFAA2DA082A}"/>
    <dgm:cxn modelId="{7D7A1852-0CB4-41D7-B526-915C18B50DD9}" type="presOf" srcId="{4DC33E44-C58E-4F71-97C3-003138928B62}" destId="{3B5A2883-F629-434B-9430-C1A838A99F1C}" srcOrd="0" destOrd="0" presId="urn:microsoft.com/office/officeart/2005/8/layout/hierarchy3"/>
    <dgm:cxn modelId="{6C23D256-5930-43AB-8A3C-62DECD76F8B2}" type="presOf" srcId="{D47FB565-6A6F-4E52-8D62-AF7FEE076466}" destId="{5EBF0236-B442-472B-AC9B-1086A01D7DDE}" srcOrd="0" destOrd="0" presId="urn:microsoft.com/office/officeart/2005/8/layout/hierarchy3"/>
    <dgm:cxn modelId="{43CAA978-E2F9-4C8F-BA0A-966172B04FC4}" type="presOf" srcId="{22065B5A-0057-439D-A446-2F28A73932E1}" destId="{AF93E2E9-E859-4858-8BA1-CE4506B6797F}" srcOrd="0" destOrd="0" presId="urn:microsoft.com/office/officeart/2005/8/layout/hierarchy3"/>
    <dgm:cxn modelId="{7ED3FF78-A594-4C7E-8603-D7405F5667DD}" type="presOf" srcId="{A4A6FF09-4DD8-49DA-8E90-F1C29C8192B3}" destId="{28E5CD62-E27D-4B17-AC4D-1A7E494F0F51}" srcOrd="0" destOrd="0" presId="urn:microsoft.com/office/officeart/2005/8/layout/hierarchy3"/>
    <dgm:cxn modelId="{FFB06B7A-5537-4E35-B189-2E4FD0B07E39}" type="presOf" srcId="{1CEA68CA-524F-4DC7-8E75-4CA048E663FC}" destId="{12615FDB-73E9-4BAA-A91C-AF4AC1C71F0C}" srcOrd="0" destOrd="0" presId="urn:microsoft.com/office/officeart/2005/8/layout/hierarchy3"/>
    <dgm:cxn modelId="{F2B0D55A-5861-44C7-A522-DF3FCFF784D8}" srcId="{2771EFEA-4AC2-4DB4-BDE1-597541287C22}" destId="{4DC33E44-C58E-4F71-97C3-003138928B62}" srcOrd="0" destOrd="0" parTransId="{BA8973A7-173D-4CAD-A907-13623B209F00}" sibTransId="{876A68CC-22FE-44C9-BD92-81180935CF38}"/>
    <dgm:cxn modelId="{E7D8507D-12D7-444F-B638-51B9EB64C2D4}" type="presOf" srcId="{2771EFEA-4AC2-4DB4-BDE1-597541287C22}" destId="{B9228550-D8E8-4FF9-A5E1-CD3053B07C62}" srcOrd="0" destOrd="0" presId="urn:microsoft.com/office/officeart/2005/8/layout/hierarchy3"/>
    <dgm:cxn modelId="{BC07FB82-E190-44C6-8CEE-E7F786C05975}" type="presOf" srcId="{7FCC0593-7077-4FAB-872A-A24143553A2B}" destId="{FB6B2AEC-0D90-4648-A4DE-9186344339EB}" srcOrd="0" destOrd="0" presId="urn:microsoft.com/office/officeart/2005/8/layout/hierarchy3"/>
    <dgm:cxn modelId="{02971A86-23F1-4A2A-AB5A-F0387EB19542}" type="presOf" srcId="{FF9FA5D3-7D91-44A8-B7F3-661866C6E501}" destId="{262B3B29-937D-47C7-8070-55404D1FFB95}" srcOrd="0" destOrd="0" presId="urn:microsoft.com/office/officeart/2005/8/layout/hierarchy3"/>
    <dgm:cxn modelId="{A2433292-1810-437D-B7A9-53CF25C2FF23}" type="presOf" srcId="{AD1FF859-AC36-4772-9D88-DA835816D478}" destId="{EBB11C54-C2BA-4313-8EEA-650B6F1E3FB7}" srcOrd="0" destOrd="0" presId="urn:microsoft.com/office/officeart/2005/8/layout/hierarchy3"/>
    <dgm:cxn modelId="{F79FAA94-F2C8-424D-A661-A1A0E21D0899}" type="presOf" srcId="{43F37785-C274-46D8-AB1F-F9F2203A18BF}" destId="{1C8E48D3-9140-4036-99DD-1AD49F6B728E}" srcOrd="0" destOrd="0" presId="urn:microsoft.com/office/officeart/2005/8/layout/hierarchy3"/>
    <dgm:cxn modelId="{1E0722A4-D1A5-4064-98F7-E3031D44A60B}" type="presOf" srcId="{CFEE9925-DCE5-4B2B-9A57-F65EBE99DE0A}" destId="{3C3948FD-ADD5-4935-BBE1-B7ECDCA63724}" srcOrd="0" destOrd="0" presId="urn:microsoft.com/office/officeart/2005/8/layout/hierarchy3"/>
    <dgm:cxn modelId="{461B22AF-67BC-41A0-9B66-211044CC8852}" type="presOf" srcId="{84B4DE06-E380-4431-B271-329032A69148}" destId="{9FAC0010-7E3C-4FFD-8490-788C7ECBD3FA}" srcOrd="0" destOrd="0" presId="urn:microsoft.com/office/officeart/2005/8/layout/hierarchy3"/>
    <dgm:cxn modelId="{DED16DBE-B09D-47DF-870F-E008899F7D73}" type="presOf" srcId="{2771EFEA-4AC2-4DB4-BDE1-597541287C22}" destId="{C49FB43E-C168-47E5-90B0-571AC251D2D1}" srcOrd="1" destOrd="0" presId="urn:microsoft.com/office/officeart/2005/8/layout/hierarchy3"/>
    <dgm:cxn modelId="{306EDBBE-AB60-4C0D-A344-BDD9CB39AB94}" type="presOf" srcId="{BA8973A7-173D-4CAD-A907-13623B209F00}" destId="{8BC52442-1905-41C7-A247-0F7349E06E0D}" srcOrd="0" destOrd="0" presId="urn:microsoft.com/office/officeart/2005/8/layout/hierarchy3"/>
    <dgm:cxn modelId="{6DE4DEC1-82CB-45C4-8A6E-DB5B337F901B}" srcId="{2771EFEA-4AC2-4DB4-BDE1-597541287C22}" destId="{D47FB565-6A6F-4E52-8D62-AF7FEE076466}" srcOrd="1" destOrd="0" parTransId="{2FCCA0F5-F3E9-45B3-B9A0-1ABE2F1946A7}" sibTransId="{4154D9B8-38A4-4CCA-BCB9-3083AE4A823A}"/>
    <dgm:cxn modelId="{73279ACF-BFDE-44D8-88AE-9A5A5F23933C}" type="presOf" srcId="{43F37785-C274-46D8-AB1F-F9F2203A18BF}" destId="{ED6DCFD9-6128-409E-A0CE-A556C50009D6}" srcOrd="1" destOrd="0" presId="urn:microsoft.com/office/officeart/2005/8/layout/hierarchy3"/>
    <dgm:cxn modelId="{A288E2F7-A275-47CA-B5D0-5DF9BE48B6DB}" type="presOf" srcId="{660D27EC-611A-4F07-AF7D-9B8B33643886}" destId="{E90B7178-31D0-43A0-ACC1-2A66DC85F39D}" srcOrd="0" destOrd="0" presId="urn:microsoft.com/office/officeart/2005/8/layout/hierarchy3"/>
    <dgm:cxn modelId="{C73A71F8-E3D3-4783-AEF8-D51DC2B4B69B}" srcId="{660D27EC-611A-4F07-AF7D-9B8B33643886}" destId="{1CEA68CA-524F-4DC7-8E75-4CA048E663FC}" srcOrd="0" destOrd="0" parTransId="{AD1FF859-AC36-4772-9D88-DA835816D478}" sibTransId="{6CC5F402-DB6A-4404-AE85-7093E5FFD7C3}"/>
    <dgm:cxn modelId="{A1F580EA-CD2D-494E-AEBF-500A9B69BD75}" type="presParOf" srcId="{AF93E2E9-E859-4858-8BA1-CE4506B6797F}" destId="{5AF2E71A-F211-4FD0-9C93-617F33753610}" srcOrd="0" destOrd="0" presId="urn:microsoft.com/office/officeart/2005/8/layout/hierarchy3"/>
    <dgm:cxn modelId="{37068824-A5EE-44D2-9D9F-D9631A611826}" type="presParOf" srcId="{5AF2E71A-F211-4FD0-9C93-617F33753610}" destId="{B0E15456-51DC-4431-A5AC-B18659B5CE5A}" srcOrd="0" destOrd="0" presId="urn:microsoft.com/office/officeart/2005/8/layout/hierarchy3"/>
    <dgm:cxn modelId="{D87867E8-0993-4778-8EA5-6EBC804F00AB}" type="presParOf" srcId="{B0E15456-51DC-4431-A5AC-B18659B5CE5A}" destId="{1C8E48D3-9140-4036-99DD-1AD49F6B728E}" srcOrd="0" destOrd="0" presId="urn:microsoft.com/office/officeart/2005/8/layout/hierarchy3"/>
    <dgm:cxn modelId="{C2608375-8318-4474-9B42-2835B5B9BD19}" type="presParOf" srcId="{B0E15456-51DC-4431-A5AC-B18659B5CE5A}" destId="{ED6DCFD9-6128-409E-A0CE-A556C50009D6}" srcOrd="1" destOrd="0" presId="urn:microsoft.com/office/officeart/2005/8/layout/hierarchy3"/>
    <dgm:cxn modelId="{E3B73436-979B-4338-A49E-65BD41BD26A7}" type="presParOf" srcId="{5AF2E71A-F211-4FD0-9C93-617F33753610}" destId="{50B50C3D-FA24-4871-869A-8BCF2E30E59C}" srcOrd="1" destOrd="0" presId="urn:microsoft.com/office/officeart/2005/8/layout/hierarchy3"/>
    <dgm:cxn modelId="{7FFB9EE7-8409-4934-8E6F-E2900CFEB3FB}" type="presParOf" srcId="{50B50C3D-FA24-4871-869A-8BCF2E30E59C}" destId="{28E5CD62-E27D-4B17-AC4D-1A7E494F0F51}" srcOrd="0" destOrd="0" presId="urn:microsoft.com/office/officeart/2005/8/layout/hierarchy3"/>
    <dgm:cxn modelId="{1485E1A5-650B-49F5-9A90-26C03902F14E}" type="presParOf" srcId="{50B50C3D-FA24-4871-869A-8BCF2E30E59C}" destId="{262B3B29-937D-47C7-8070-55404D1FFB95}" srcOrd="1" destOrd="0" presId="urn:microsoft.com/office/officeart/2005/8/layout/hierarchy3"/>
    <dgm:cxn modelId="{9DDFB48C-C06B-4F41-90D4-BB975B506CB0}" type="presParOf" srcId="{50B50C3D-FA24-4871-869A-8BCF2E30E59C}" destId="{2B8E8326-FA00-44BF-8235-D673DB7979F3}" srcOrd="2" destOrd="0" presId="urn:microsoft.com/office/officeart/2005/8/layout/hierarchy3"/>
    <dgm:cxn modelId="{FC05D86B-8843-42B3-A655-7210D56B2E84}" type="presParOf" srcId="{50B50C3D-FA24-4871-869A-8BCF2E30E59C}" destId="{FB6B2AEC-0D90-4648-A4DE-9186344339EB}" srcOrd="3" destOrd="0" presId="urn:microsoft.com/office/officeart/2005/8/layout/hierarchy3"/>
    <dgm:cxn modelId="{C3BDC564-4D8C-440A-BA44-554CBBABBE10}" type="presParOf" srcId="{AF93E2E9-E859-4858-8BA1-CE4506B6797F}" destId="{152DBB9C-091B-42D2-B6C4-F13E54BDF0FE}" srcOrd="1" destOrd="0" presId="urn:microsoft.com/office/officeart/2005/8/layout/hierarchy3"/>
    <dgm:cxn modelId="{4DA4E3B3-84FD-4C61-B6F0-266F3450F2C3}" type="presParOf" srcId="{152DBB9C-091B-42D2-B6C4-F13E54BDF0FE}" destId="{F5539E93-18FE-42EE-99F5-9871387B9E62}" srcOrd="0" destOrd="0" presId="urn:microsoft.com/office/officeart/2005/8/layout/hierarchy3"/>
    <dgm:cxn modelId="{4AC4AE82-4FA7-4252-B463-08BBF6A61C46}" type="presParOf" srcId="{F5539E93-18FE-42EE-99F5-9871387B9E62}" destId="{B9228550-D8E8-4FF9-A5E1-CD3053B07C62}" srcOrd="0" destOrd="0" presId="urn:microsoft.com/office/officeart/2005/8/layout/hierarchy3"/>
    <dgm:cxn modelId="{1AB4EADD-A2FD-4E82-848A-D77F66BD838E}" type="presParOf" srcId="{F5539E93-18FE-42EE-99F5-9871387B9E62}" destId="{C49FB43E-C168-47E5-90B0-571AC251D2D1}" srcOrd="1" destOrd="0" presId="urn:microsoft.com/office/officeart/2005/8/layout/hierarchy3"/>
    <dgm:cxn modelId="{810A6EE8-7D7C-444B-9180-25C0D971F735}" type="presParOf" srcId="{152DBB9C-091B-42D2-B6C4-F13E54BDF0FE}" destId="{33097C31-904A-4031-B5A0-46469FA64430}" srcOrd="1" destOrd="0" presId="urn:microsoft.com/office/officeart/2005/8/layout/hierarchy3"/>
    <dgm:cxn modelId="{537ECB05-7F1A-4224-BFCF-A08F993BC337}" type="presParOf" srcId="{33097C31-904A-4031-B5A0-46469FA64430}" destId="{8BC52442-1905-41C7-A247-0F7349E06E0D}" srcOrd="0" destOrd="0" presId="urn:microsoft.com/office/officeart/2005/8/layout/hierarchy3"/>
    <dgm:cxn modelId="{2DB2595B-5AD6-4B65-89F8-8945EB8D9B57}" type="presParOf" srcId="{33097C31-904A-4031-B5A0-46469FA64430}" destId="{3B5A2883-F629-434B-9430-C1A838A99F1C}" srcOrd="1" destOrd="0" presId="urn:microsoft.com/office/officeart/2005/8/layout/hierarchy3"/>
    <dgm:cxn modelId="{E2DDE0F4-14EC-48A2-B23A-D5D377EA02DA}" type="presParOf" srcId="{33097C31-904A-4031-B5A0-46469FA64430}" destId="{1577603B-0754-49CA-851C-59B72A3F06C7}" srcOrd="2" destOrd="0" presId="urn:microsoft.com/office/officeart/2005/8/layout/hierarchy3"/>
    <dgm:cxn modelId="{180F4EF3-A9E3-4D83-A02A-79B5FE5F2C88}" type="presParOf" srcId="{33097C31-904A-4031-B5A0-46469FA64430}" destId="{5EBF0236-B442-472B-AC9B-1086A01D7DDE}" srcOrd="3" destOrd="0" presId="urn:microsoft.com/office/officeart/2005/8/layout/hierarchy3"/>
    <dgm:cxn modelId="{69EBF336-7691-4703-B5DD-B179F0E9726F}" type="presParOf" srcId="{AF93E2E9-E859-4858-8BA1-CE4506B6797F}" destId="{251C8FE0-8D23-4B2F-98D3-BADE2B3F6A7A}" srcOrd="2" destOrd="0" presId="urn:microsoft.com/office/officeart/2005/8/layout/hierarchy3"/>
    <dgm:cxn modelId="{A63D6D72-A9CC-4FC4-9208-73739E60E331}" type="presParOf" srcId="{251C8FE0-8D23-4B2F-98D3-BADE2B3F6A7A}" destId="{2FE8C8EE-1DB8-43BE-AA03-18FC9A4A331B}" srcOrd="0" destOrd="0" presId="urn:microsoft.com/office/officeart/2005/8/layout/hierarchy3"/>
    <dgm:cxn modelId="{7E39900D-6EFC-4574-80BD-58C42D1AAE92}" type="presParOf" srcId="{2FE8C8EE-1DB8-43BE-AA03-18FC9A4A331B}" destId="{E90B7178-31D0-43A0-ACC1-2A66DC85F39D}" srcOrd="0" destOrd="0" presId="urn:microsoft.com/office/officeart/2005/8/layout/hierarchy3"/>
    <dgm:cxn modelId="{6A029901-B8D2-449A-AA5F-21A88D2FB8D3}" type="presParOf" srcId="{2FE8C8EE-1DB8-43BE-AA03-18FC9A4A331B}" destId="{F7BC7B49-5037-4D86-A8DD-E4819FA52034}" srcOrd="1" destOrd="0" presId="urn:microsoft.com/office/officeart/2005/8/layout/hierarchy3"/>
    <dgm:cxn modelId="{EBE4E440-CE9C-4420-A057-D97E4DBE9F89}" type="presParOf" srcId="{251C8FE0-8D23-4B2F-98D3-BADE2B3F6A7A}" destId="{DA93CAA0-A27D-4F54-9F6E-2AA4370989B8}" srcOrd="1" destOrd="0" presId="urn:microsoft.com/office/officeart/2005/8/layout/hierarchy3"/>
    <dgm:cxn modelId="{29C9029F-829C-40B8-8B06-B400CA5B4D56}" type="presParOf" srcId="{DA93CAA0-A27D-4F54-9F6E-2AA4370989B8}" destId="{EBB11C54-C2BA-4313-8EEA-650B6F1E3FB7}" srcOrd="0" destOrd="0" presId="urn:microsoft.com/office/officeart/2005/8/layout/hierarchy3"/>
    <dgm:cxn modelId="{85743320-7BDF-43F3-9F54-09AB9EF8EC18}" type="presParOf" srcId="{DA93CAA0-A27D-4F54-9F6E-2AA4370989B8}" destId="{12615FDB-73E9-4BAA-A91C-AF4AC1C71F0C}" srcOrd="1" destOrd="0" presId="urn:microsoft.com/office/officeart/2005/8/layout/hierarchy3"/>
    <dgm:cxn modelId="{E0A02D83-DCA6-4238-B045-03450119C9E6}" type="presParOf" srcId="{DA93CAA0-A27D-4F54-9F6E-2AA4370989B8}" destId="{3C3948FD-ADD5-4935-BBE1-B7ECDCA63724}" srcOrd="2" destOrd="0" presId="urn:microsoft.com/office/officeart/2005/8/layout/hierarchy3"/>
    <dgm:cxn modelId="{658DAA7A-514E-44A6-8C07-B55E73961322}" type="presParOf" srcId="{DA93CAA0-A27D-4F54-9F6E-2AA4370989B8}" destId="{9FAC0010-7E3C-4FFD-8490-788C7ECBD3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65B5A-0057-439D-A446-2F28A7393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fr-FR"/>
        </a:p>
      </dgm:t>
    </dgm:pt>
    <dgm:pt modelId="{43F37785-C274-46D8-AB1F-F9F2203A18BF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06/10</a:t>
          </a:r>
        </a:p>
      </dgm:t>
    </dgm:pt>
    <dgm:pt modelId="{ACF7468B-E7DB-4617-9A2F-39EE3F9A3EA4}" type="parTrans" cxnId="{51FBFC48-6B94-4706-915D-21D9F12D6BA2}">
      <dgm:prSet/>
      <dgm:spPr/>
      <dgm:t>
        <a:bodyPr/>
        <a:lstStyle/>
        <a:p>
          <a:endParaRPr lang="fr-FR"/>
        </a:p>
      </dgm:t>
    </dgm:pt>
    <dgm:pt modelId="{35A518E1-017E-4EFF-97B3-61F57018871E}" type="sibTrans" cxnId="{51FBFC48-6B94-4706-915D-21D9F12D6BA2}">
      <dgm:prSet/>
      <dgm:spPr/>
      <dgm:t>
        <a:bodyPr/>
        <a:lstStyle/>
        <a:p>
          <a:endParaRPr lang="fr-FR"/>
        </a:p>
      </dgm:t>
    </dgm:pt>
    <dgm:pt modelId="{2771EFEA-4AC2-4DB4-BDE1-597541287C22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13/10</a:t>
          </a:r>
        </a:p>
      </dgm:t>
    </dgm:pt>
    <dgm:pt modelId="{691F876C-577E-4111-9708-FEDAD284A914}" type="parTrans" cxnId="{B6A1431D-E9B1-40AF-AB95-68F7242AB3CB}">
      <dgm:prSet/>
      <dgm:spPr/>
      <dgm:t>
        <a:bodyPr/>
        <a:lstStyle/>
        <a:p>
          <a:endParaRPr lang="fr-FR"/>
        </a:p>
      </dgm:t>
    </dgm:pt>
    <dgm:pt modelId="{8233937B-BC64-480A-9B34-B830AE798429}" type="sibTrans" cxnId="{B6A1431D-E9B1-40AF-AB95-68F7242AB3CB}">
      <dgm:prSet/>
      <dgm:spPr/>
      <dgm:t>
        <a:bodyPr/>
        <a:lstStyle/>
        <a:p>
          <a:endParaRPr lang="fr-FR"/>
        </a:p>
      </dgm:t>
    </dgm:pt>
    <dgm:pt modelId="{660D27EC-611A-4F07-AF7D-9B8B33643886}">
      <dgm:prSet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20/10</a:t>
          </a:r>
        </a:p>
      </dgm:t>
    </dgm:pt>
    <dgm:pt modelId="{D83763B4-B66D-4722-8B96-EF743F0C500F}" type="parTrans" cxnId="{62EFC54B-DD30-423B-A667-62DDCFB16BA9}">
      <dgm:prSet/>
      <dgm:spPr/>
      <dgm:t>
        <a:bodyPr/>
        <a:lstStyle/>
        <a:p>
          <a:endParaRPr lang="fr-FR"/>
        </a:p>
      </dgm:t>
    </dgm:pt>
    <dgm:pt modelId="{F0BF0FFD-EEBC-4328-8AE2-3FFAA2DA082A}" type="sibTrans" cxnId="{62EFC54B-DD30-423B-A667-62DDCFB16BA9}">
      <dgm:prSet/>
      <dgm:spPr/>
      <dgm:t>
        <a:bodyPr/>
        <a:lstStyle/>
        <a:p>
          <a:endParaRPr lang="fr-FR"/>
        </a:p>
      </dgm:t>
    </dgm:pt>
    <dgm:pt modelId="{FF9FA5D3-7D91-44A8-B7F3-661866C6E501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3600" dirty="0">
              <a:latin typeface="African" pitchFamily="2" charset="0"/>
            </a:rPr>
            <a:t>Chat perché</a:t>
          </a:r>
        </a:p>
        <a:p>
          <a:pPr>
            <a:buFont typeface="Courier New" panose="02070309020205020404" pitchFamily="49" charset="0"/>
            <a:buChar char="o"/>
          </a:pPr>
          <a:r>
            <a:rPr lang="fr-FR" sz="3600" dirty="0">
              <a:latin typeface="African" pitchFamily="2" charset="0"/>
            </a:rPr>
            <a:t>Cache-cache</a:t>
          </a:r>
        </a:p>
      </dgm:t>
    </dgm:pt>
    <dgm:pt modelId="{9EA06177-B4F2-4A33-8607-3FFE3E55A8AD}" type="sibTrans" cxnId="{1129A66B-4A3A-43DD-BF90-2B2A0A771C88}">
      <dgm:prSet/>
      <dgm:spPr/>
      <dgm:t>
        <a:bodyPr/>
        <a:lstStyle/>
        <a:p>
          <a:endParaRPr lang="fr-FR"/>
        </a:p>
      </dgm:t>
    </dgm:pt>
    <dgm:pt modelId="{A4A6FF09-4DD8-49DA-8E90-F1C29C8192B3}" type="parTrans" cxnId="{1129A66B-4A3A-43DD-BF90-2B2A0A771C8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7FCC0593-7077-4FAB-872A-A24143553A2B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Sieste</a:t>
          </a:r>
        </a:p>
        <a:p>
          <a:r>
            <a:rPr lang="fr-FR" sz="4000" dirty="0">
              <a:latin typeface="African" pitchFamily="2" charset="0"/>
            </a:rPr>
            <a:t>jeux</a:t>
          </a:r>
        </a:p>
      </dgm:t>
    </dgm:pt>
    <dgm:pt modelId="{9EC23537-7CA6-445D-B7C7-35519CE6F969}" type="sibTrans" cxnId="{F6F2F726-D2B0-4055-9E0F-4FB78F741D75}">
      <dgm:prSet/>
      <dgm:spPr/>
      <dgm:t>
        <a:bodyPr/>
        <a:lstStyle/>
        <a:p>
          <a:endParaRPr lang="fr-FR"/>
        </a:p>
      </dgm:t>
    </dgm:pt>
    <dgm:pt modelId="{3764B3CB-0B7A-474D-8942-9D0677796F88}" type="parTrans" cxnId="{F6F2F726-D2B0-4055-9E0F-4FB78F741D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4DC33E44-C58E-4F71-97C3-003138928B62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1,2,3 soleil</a:t>
          </a:r>
        </a:p>
        <a:p>
          <a:r>
            <a:rPr lang="fr-FR" sz="4000" dirty="0">
              <a:latin typeface="African" pitchFamily="2" charset="0"/>
            </a:rPr>
            <a:t>Facteur n’est pas passé</a:t>
          </a:r>
        </a:p>
      </dgm:t>
    </dgm:pt>
    <dgm:pt modelId="{876A68CC-22FE-44C9-BD92-81180935CF38}" type="sibTrans" cxnId="{F2B0D55A-5861-44C7-A522-DF3FCFF784D8}">
      <dgm:prSet/>
      <dgm:spPr/>
      <dgm:t>
        <a:bodyPr/>
        <a:lstStyle/>
        <a:p>
          <a:endParaRPr lang="fr-FR"/>
        </a:p>
      </dgm:t>
    </dgm:pt>
    <dgm:pt modelId="{BA8973A7-173D-4CAD-A907-13623B209F00}" type="parTrans" cxnId="{F2B0D55A-5861-44C7-A522-DF3FCFF784D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D47FB565-6A6F-4E52-8D62-AF7FEE076466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Sieste</a:t>
          </a:r>
        </a:p>
        <a:p>
          <a:r>
            <a:rPr lang="fr-FR" sz="4000" dirty="0">
              <a:latin typeface="African" pitchFamily="2" charset="0"/>
            </a:rPr>
            <a:t>jeu</a:t>
          </a:r>
        </a:p>
      </dgm:t>
    </dgm:pt>
    <dgm:pt modelId="{4154D9B8-38A4-4CCA-BCB9-3083AE4A823A}" type="sibTrans" cxnId="{6DE4DEC1-82CB-45C4-8A6E-DB5B337F901B}">
      <dgm:prSet/>
      <dgm:spPr/>
      <dgm:t>
        <a:bodyPr/>
        <a:lstStyle/>
        <a:p>
          <a:endParaRPr lang="fr-FR"/>
        </a:p>
      </dgm:t>
    </dgm:pt>
    <dgm:pt modelId="{2FCCA0F5-F3E9-45B3-B9A0-1ABE2F1946A7}" type="parTrans" cxnId="{6DE4DEC1-82CB-45C4-8A6E-DB5B337F901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1CEA68CA-524F-4DC7-8E75-4CA048E663FC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Jeu de la tomate</a:t>
          </a:r>
        </a:p>
        <a:p>
          <a:r>
            <a:rPr lang="fr-FR" sz="4000" dirty="0">
              <a:latin typeface="African" pitchFamily="2" charset="0"/>
            </a:rPr>
            <a:t>Jeux de société</a:t>
          </a:r>
        </a:p>
      </dgm:t>
    </dgm:pt>
    <dgm:pt modelId="{6CC5F402-DB6A-4404-AE85-7093E5FFD7C3}" type="sibTrans" cxnId="{C73A71F8-E3D3-4783-AEF8-D51DC2B4B69B}">
      <dgm:prSet/>
      <dgm:spPr/>
      <dgm:t>
        <a:bodyPr/>
        <a:lstStyle/>
        <a:p>
          <a:endParaRPr lang="fr-FR"/>
        </a:p>
      </dgm:t>
    </dgm:pt>
    <dgm:pt modelId="{AD1FF859-AC36-4772-9D88-DA835816D478}" type="parTrans" cxnId="{C73A71F8-E3D3-4783-AEF8-D51DC2B4B69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84B4DE06-E380-4431-B271-329032A69148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Sieste</a:t>
          </a:r>
        </a:p>
        <a:p>
          <a:r>
            <a:rPr lang="fr-FR" sz="4000" dirty="0">
              <a:latin typeface="African" pitchFamily="2" charset="0"/>
            </a:rPr>
            <a:t>jeu</a:t>
          </a:r>
        </a:p>
      </dgm:t>
    </dgm:pt>
    <dgm:pt modelId="{F97C39D6-6BA9-436A-B2A6-33B174774AC2}" type="sibTrans" cxnId="{7807391B-593C-406C-BC6D-C095801CB2FA}">
      <dgm:prSet/>
      <dgm:spPr/>
      <dgm:t>
        <a:bodyPr/>
        <a:lstStyle/>
        <a:p>
          <a:endParaRPr lang="fr-FR"/>
        </a:p>
      </dgm:t>
    </dgm:pt>
    <dgm:pt modelId="{CFEE9925-DCE5-4B2B-9A57-F65EBE99DE0A}" type="parTrans" cxnId="{7807391B-593C-406C-BC6D-C095801CB2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AF93E2E9-E859-4858-8BA1-CE4506B6797F}" type="pres">
      <dgm:prSet presAssocID="{22065B5A-0057-439D-A446-2F28A7393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2E71A-F211-4FD0-9C93-617F33753610}" type="pres">
      <dgm:prSet presAssocID="{43F37785-C274-46D8-AB1F-F9F2203A18BF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E15456-51DC-4431-A5AC-B18659B5CE5A}" type="pres">
      <dgm:prSet presAssocID="{43F37785-C274-46D8-AB1F-F9F2203A18BF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8E48D3-9140-4036-99DD-1AD49F6B728E}" type="pres">
      <dgm:prSet presAssocID="{43F37785-C274-46D8-AB1F-F9F2203A18BF}" presName="rootText" presStyleLbl="node1" presStyleIdx="0" presStyleCnt="3" custScaleY="76989"/>
      <dgm:spPr/>
    </dgm:pt>
    <dgm:pt modelId="{ED6DCFD9-6128-409E-A0CE-A556C50009D6}" type="pres">
      <dgm:prSet presAssocID="{43F37785-C274-46D8-AB1F-F9F2203A18BF}" presName="rootConnector" presStyleLbl="node1" presStyleIdx="0" presStyleCnt="3"/>
      <dgm:spPr/>
    </dgm:pt>
    <dgm:pt modelId="{50B50C3D-FA24-4871-869A-8BCF2E30E59C}" type="pres">
      <dgm:prSet presAssocID="{43F37785-C274-46D8-AB1F-F9F2203A18BF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E5CD62-E27D-4B17-AC4D-1A7E494F0F51}" type="pres">
      <dgm:prSet presAssocID="{A4A6FF09-4DD8-49DA-8E90-F1C29C8192B3}" presName="Name13" presStyleLbl="parChTrans1D2" presStyleIdx="0" presStyleCnt="6"/>
      <dgm:spPr/>
    </dgm:pt>
    <dgm:pt modelId="{262B3B29-937D-47C7-8070-55404D1FFB95}" type="pres">
      <dgm:prSet presAssocID="{FF9FA5D3-7D91-44A8-B7F3-661866C6E501}" presName="childText" presStyleLbl="bgAcc1" presStyleIdx="0" presStyleCnt="6" custScaleX="122070" custScaleY="115903">
        <dgm:presLayoutVars>
          <dgm:bulletEnabled val="1"/>
        </dgm:presLayoutVars>
      </dgm:prSet>
      <dgm:spPr/>
    </dgm:pt>
    <dgm:pt modelId="{2B8E8326-FA00-44BF-8235-D673DB7979F3}" type="pres">
      <dgm:prSet presAssocID="{3764B3CB-0B7A-474D-8942-9D0677796F88}" presName="Name13" presStyleLbl="parChTrans1D2" presStyleIdx="1" presStyleCnt="6"/>
      <dgm:spPr/>
    </dgm:pt>
    <dgm:pt modelId="{FB6B2AEC-0D90-4648-A4DE-9186344339EB}" type="pres">
      <dgm:prSet presAssocID="{7FCC0593-7077-4FAB-872A-A24143553A2B}" presName="childText" presStyleLbl="bgAcc1" presStyleIdx="1" presStyleCnt="6" custScaleX="126340" custScaleY="103980" custLinFactNeighborX="450" custLinFactNeighborY="210">
        <dgm:presLayoutVars>
          <dgm:bulletEnabled val="1"/>
        </dgm:presLayoutVars>
      </dgm:prSet>
      <dgm:spPr/>
    </dgm:pt>
    <dgm:pt modelId="{152DBB9C-091B-42D2-B6C4-F13E54BDF0FE}" type="pres">
      <dgm:prSet presAssocID="{2771EFEA-4AC2-4DB4-BDE1-597541287C22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539E93-18FE-42EE-99F5-9871387B9E62}" type="pres">
      <dgm:prSet presAssocID="{2771EFEA-4AC2-4DB4-BDE1-597541287C22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228550-D8E8-4FF9-A5E1-CD3053B07C62}" type="pres">
      <dgm:prSet presAssocID="{2771EFEA-4AC2-4DB4-BDE1-597541287C22}" presName="rootText" presStyleLbl="node1" presStyleIdx="1" presStyleCnt="3" custScaleY="76989"/>
      <dgm:spPr/>
    </dgm:pt>
    <dgm:pt modelId="{C49FB43E-C168-47E5-90B0-571AC251D2D1}" type="pres">
      <dgm:prSet presAssocID="{2771EFEA-4AC2-4DB4-BDE1-597541287C22}" presName="rootConnector" presStyleLbl="node1" presStyleIdx="1" presStyleCnt="3"/>
      <dgm:spPr/>
    </dgm:pt>
    <dgm:pt modelId="{33097C31-904A-4031-B5A0-46469FA64430}" type="pres">
      <dgm:prSet presAssocID="{2771EFEA-4AC2-4DB4-BDE1-597541287C22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C52442-1905-41C7-A247-0F7349E06E0D}" type="pres">
      <dgm:prSet presAssocID="{BA8973A7-173D-4CAD-A907-13623B209F00}" presName="Name13" presStyleLbl="parChTrans1D2" presStyleIdx="2" presStyleCnt="6"/>
      <dgm:spPr/>
    </dgm:pt>
    <dgm:pt modelId="{3B5A2883-F629-434B-9430-C1A838A99F1C}" type="pres">
      <dgm:prSet presAssocID="{4DC33E44-C58E-4F71-97C3-003138928B62}" presName="childText" presStyleLbl="bgAcc1" presStyleIdx="2" presStyleCnt="6" custScaleX="122043" custScaleY="105654">
        <dgm:presLayoutVars>
          <dgm:bulletEnabled val="1"/>
        </dgm:presLayoutVars>
      </dgm:prSet>
      <dgm:spPr/>
    </dgm:pt>
    <dgm:pt modelId="{1577603B-0754-49CA-851C-59B72A3F06C7}" type="pres">
      <dgm:prSet presAssocID="{2FCCA0F5-F3E9-45B3-B9A0-1ABE2F1946A7}" presName="Name13" presStyleLbl="parChTrans1D2" presStyleIdx="3" presStyleCnt="6"/>
      <dgm:spPr/>
    </dgm:pt>
    <dgm:pt modelId="{5EBF0236-B442-472B-AC9B-1086A01D7DDE}" type="pres">
      <dgm:prSet presAssocID="{D47FB565-6A6F-4E52-8D62-AF7FEE076466}" presName="childText" presStyleLbl="bgAcc1" presStyleIdx="3" presStyleCnt="6" custScaleX="133787" custScaleY="105342" custLinFactNeighborX="-7616" custLinFactNeighborY="9921">
        <dgm:presLayoutVars>
          <dgm:bulletEnabled val="1"/>
        </dgm:presLayoutVars>
      </dgm:prSet>
      <dgm:spPr/>
    </dgm:pt>
    <dgm:pt modelId="{251C8FE0-8D23-4B2F-98D3-BADE2B3F6A7A}" type="pres">
      <dgm:prSet presAssocID="{660D27EC-611A-4F07-AF7D-9B8B33643886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E8C8EE-1DB8-43BE-AA03-18FC9A4A331B}" type="pres">
      <dgm:prSet presAssocID="{660D27EC-611A-4F07-AF7D-9B8B3364388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90B7178-31D0-43A0-ACC1-2A66DC85F39D}" type="pres">
      <dgm:prSet presAssocID="{660D27EC-611A-4F07-AF7D-9B8B33643886}" presName="rootText" presStyleLbl="node1" presStyleIdx="2" presStyleCnt="3" custScaleY="76989"/>
      <dgm:spPr/>
    </dgm:pt>
    <dgm:pt modelId="{F7BC7B49-5037-4D86-A8DD-E4819FA52034}" type="pres">
      <dgm:prSet presAssocID="{660D27EC-611A-4F07-AF7D-9B8B33643886}" presName="rootConnector" presStyleLbl="node1" presStyleIdx="2" presStyleCnt="3"/>
      <dgm:spPr/>
    </dgm:pt>
    <dgm:pt modelId="{DA93CAA0-A27D-4F54-9F6E-2AA4370989B8}" type="pres">
      <dgm:prSet presAssocID="{660D27EC-611A-4F07-AF7D-9B8B33643886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BB11C54-C2BA-4313-8EEA-650B6F1E3FB7}" type="pres">
      <dgm:prSet presAssocID="{AD1FF859-AC36-4772-9D88-DA835816D478}" presName="Name13" presStyleLbl="parChTrans1D2" presStyleIdx="4" presStyleCnt="6"/>
      <dgm:spPr/>
    </dgm:pt>
    <dgm:pt modelId="{12615FDB-73E9-4BAA-A91C-AF4AC1C71F0C}" type="pres">
      <dgm:prSet presAssocID="{1CEA68CA-524F-4DC7-8E75-4CA048E663FC}" presName="childText" presStyleLbl="bgAcc1" presStyleIdx="4" presStyleCnt="6" custScaleX="123743" custScaleY="114195" custLinFactNeighborX="-1351" custLinFactNeighborY="2283">
        <dgm:presLayoutVars>
          <dgm:bulletEnabled val="1"/>
        </dgm:presLayoutVars>
      </dgm:prSet>
      <dgm:spPr/>
    </dgm:pt>
    <dgm:pt modelId="{3C3948FD-ADD5-4935-BBE1-B7ECDCA63724}" type="pres">
      <dgm:prSet presAssocID="{CFEE9925-DCE5-4B2B-9A57-F65EBE99DE0A}" presName="Name13" presStyleLbl="parChTrans1D2" presStyleIdx="5" presStyleCnt="6"/>
      <dgm:spPr/>
    </dgm:pt>
    <dgm:pt modelId="{9FAC0010-7E3C-4FFD-8490-788C7ECBD3FA}" type="pres">
      <dgm:prSet presAssocID="{84B4DE06-E380-4431-B271-329032A69148}" presName="childText" presStyleLbl="bgAcc1" presStyleIdx="5" presStyleCnt="6" custScaleX="123743" custScaleY="109233" custLinFactNeighborX="-1789" custLinFactNeighborY="-1527">
        <dgm:presLayoutVars>
          <dgm:bulletEnabled val="1"/>
        </dgm:presLayoutVars>
      </dgm:prSet>
      <dgm:spPr/>
    </dgm:pt>
  </dgm:ptLst>
  <dgm:cxnLst>
    <dgm:cxn modelId="{7807391B-593C-406C-BC6D-C095801CB2FA}" srcId="{660D27EC-611A-4F07-AF7D-9B8B33643886}" destId="{84B4DE06-E380-4431-B271-329032A69148}" srcOrd="1" destOrd="0" parTransId="{CFEE9925-DCE5-4B2B-9A57-F65EBE99DE0A}" sibTransId="{F97C39D6-6BA9-436A-B2A6-33B174774AC2}"/>
    <dgm:cxn modelId="{B6A1431D-E9B1-40AF-AB95-68F7242AB3CB}" srcId="{22065B5A-0057-439D-A446-2F28A73932E1}" destId="{2771EFEA-4AC2-4DB4-BDE1-597541287C22}" srcOrd="1" destOrd="0" parTransId="{691F876C-577E-4111-9708-FEDAD284A914}" sibTransId="{8233937B-BC64-480A-9B34-B830AE798429}"/>
    <dgm:cxn modelId="{E64B3F24-9A06-44B6-B48F-D18553F2874B}" type="presOf" srcId="{3764B3CB-0B7A-474D-8942-9D0677796F88}" destId="{2B8E8326-FA00-44BF-8235-D673DB7979F3}" srcOrd="0" destOrd="0" presId="urn:microsoft.com/office/officeart/2005/8/layout/hierarchy3"/>
    <dgm:cxn modelId="{F6F2F726-D2B0-4055-9E0F-4FB78F741D75}" srcId="{43F37785-C274-46D8-AB1F-F9F2203A18BF}" destId="{7FCC0593-7077-4FAB-872A-A24143553A2B}" srcOrd="1" destOrd="0" parTransId="{3764B3CB-0B7A-474D-8942-9D0677796F88}" sibTransId="{9EC23537-7CA6-445D-B7C7-35519CE6F969}"/>
    <dgm:cxn modelId="{6184EC37-49F4-4F0F-82DA-53E865C93581}" type="presOf" srcId="{660D27EC-611A-4F07-AF7D-9B8B33643886}" destId="{F7BC7B49-5037-4D86-A8DD-E4819FA52034}" srcOrd="1" destOrd="0" presId="urn:microsoft.com/office/officeart/2005/8/layout/hierarchy3"/>
    <dgm:cxn modelId="{5E68443F-E998-448A-AAB8-D4E8B5E0729F}" type="presOf" srcId="{2FCCA0F5-F3E9-45B3-B9A0-1ABE2F1946A7}" destId="{1577603B-0754-49CA-851C-59B72A3F06C7}" srcOrd="0" destOrd="0" presId="urn:microsoft.com/office/officeart/2005/8/layout/hierarchy3"/>
    <dgm:cxn modelId="{51FBFC48-6B94-4706-915D-21D9F12D6BA2}" srcId="{22065B5A-0057-439D-A446-2F28A73932E1}" destId="{43F37785-C274-46D8-AB1F-F9F2203A18BF}" srcOrd="0" destOrd="0" parTransId="{ACF7468B-E7DB-4617-9A2F-39EE3F9A3EA4}" sibTransId="{35A518E1-017E-4EFF-97B3-61F57018871E}"/>
    <dgm:cxn modelId="{1129A66B-4A3A-43DD-BF90-2B2A0A771C88}" srcId="{43F37785-C274-46D8-AB1F-F9F2203A18BF}" destId="{FF9FA5D3-7D91-44A8-B7F3-661866C6E501}" srcOrd="0" destOrd="0" parTransId="{A4A6FF09-4DD8-49DA-8E90-F1C29C8192B3}" sibTransId="{9EA06177-B4F2-4A33-8607-3FFE3E55A8AD}"/>
    <dgm:cxn modelId="{62EFC54B-DD30-423B-A667-62DDCFB16BA9}" srcId="{22065B5A-0057-439D-A446-2F28A73932E1}" destId="{660D27EC-611A-4F07-AF7D-9B8B33643886}" srcOrd="2" destOrd="0" parTransId="{D83763B4-B66D-4722-8B96-EF743F0C500F}" sibTransId="{F0BF0FFD-EEBC-4328-8AE2-3FFAA2DA082A}"/>
    <dgm:cxn modelId="{7D7A1852-0CB4-41D7-B526-915C18B50DD9}" type="presOf" srcId="{4DC33E44-C58E-4F71-97C3-003138928B62}" destId="{3B5A2883-F629-434B-9430-C1A838A99F1C}" srcOrd="0" destOrd="0" presId="urn:microsoft.com/office/officeart/2005/8/layout/hierarchy3"/>
    <dgm:cxn modelId="{6C23D256-5930-43AB-8A3C-62DECD76F8B2}" type="presOf" srcId="{D47FB565-6A6F-4E52-8D62-AF7FEE076466}" destId="{5EBF0236-B442-472B-AC9B-1086A01D7DDE}" srcOrd="0" destOrd="0" presId="urn:microsoft.com/office/officeart/2005/8/layout/hierarchy3"/>
    <dgm:cxn modelId="{43CAA978-E2F9-4C8F-BA0A-966172B04FC4}" type="presOf" srcId="{22065B5A-0057-439D-A446-2F28A73932E1}" destId="{AF93E2E9-E859-4858-8BA1-CE4506B6797F}" srcOrd="0" destOrd="0" presId="urn:microsoft.com/office/officeart/2005/8/layout/hierarchy3"/>
    <dgm:cxn modelId="{7ED3FF78-A594-4C7E-8603-D7405F5667DD}" type="presOf" srcId="{A4A6FF09-4DD8-49DA-8E90-F1C29C8192B3}" destId="{28E5CD62-E27D-4B17-AC4D-1A7E494F0F51}" srcOrd="0" destOrd="0" presId="urn:microsoft.com/office/officeart/2005/8/layout/hierarchy3"/>
    <dgm:cxn modelId="{FFB06B7A-5537-4E35-B189-2E4FD0B07E39}" type="presOf" srcId="{1CEA68CA-524F-4DC7-8E75-4CA048E663FC}" destId="{12615FDB-73E9-4BAA-A91C-AF4AC1C71F0C}" srcOrd="0" destOrd="0" presId="urn:microsoft.com/office/officeart/2005/8/layout/hierarchy3"/>
    <dgm:cxn modelId="{F2B0D55A-5861-44C7-A522-DF3FCFF784D8}" srcId="{2771EFEA-4AC2-4DB4-BDE1-597541287C22}" destId="{4DC33E44-C58E-4F71-97C3-003138928B62}" srcOrd="0" destOrd="0" parTransId="{BA8973A7-173D-4CAD-A907-13623B209F00}" sibTransId="{876A68CC-22FE-44C9-BD92-81180935CF38}"/>
    <dgm:cxn modelId="{E7D8507D-12D7-444F-B638-51B9EB64C2D4}" type="presOf" srcId="{2771EFEA-4AC2-4DB4-BDE1-597541287C22}" destId="{B9228550-D8E8-4FF9-A5E1-CD3053B07C62}" srcOrd="0" destOrd="0" presId="urn:microsoft.com/office/officeart/2005/8/layout/hierarchy3"/>
    <dgm:cxn modelId="{BC07FB82-E190-44C6-8CEE-E7F786C05975}" type="presOf" srcId="{7FCC0593-7077-4FAB-872A-A24143553A2B}" destId="{FB6B2AEC-0D90-4648-A4DE-9186344339EB}" srcOrd="0" destOrd="0" presId="urn:microsoft.com/office/officeart/2005/8/layout/hierarchy3"/>
    <dgm:cxn modelId="{02971A86-23F1-4A2A-AB5A-F0387EB19542}" type="presOf" srcId="{FF9FA5D3-7D91-44A8-B7F3-661866C6E501}" destId="{262B3B29-937D-47C7-8070-55404D1FFB95}" srcOrd="0" destOrd="0" presId="urn:microsoft.com/office/officeart/2005/8/layout/hierarchy3"/>
    <dgm:cxn modelId="{A2433292-1810-437D-B7A9-53CF25C2FF23}" type="presOf" srcId="{AD1FF859-AC36-4772-9D88-DA835816D478}" destId="{EBB11C54-C2BA-4313-8EEA-650B6F1E3FB7}" srcOrd="0" destOrd="0" presId="urn:microsoft.com/office/officeart/2005/8/layout/hierarchy3"/>
    <dgm:cxn modelId="{F79FAA94-F2C8-424D-A661-A1A0E21D0899}" type="presOf" srcId="{43F37785-C274-46D8-AB1F-F9F2203A18BF}" destId="{1C8E48D3-9140-4036-99DD-1AD49F6B728E}" srcOrd="0" destOrd="0" presId="urn:microsoft.com/office/officeart/2005/8/layout/hierarchy3"/>
    <dgm:cxn modelId="{1E0722A4-D1A5-4064-98F7-E3031D44A60B}" type="presOf" srcId="{CFEE9925-DCE5-4B2B-9A57-F65EBE99DE0A}" destId="{3C3948FD-ADD5-4935-BBE1-B7ECDCA63724}" srcOrd="0" destOrd="0" presId="urn:microsoft.com/office/officeart/2005/8/layout/hierarchy3"/>
    <dgm:cxn modelId="{461B22AF-67BC-41A0-9B66-211044CC8852}" type="presOf" srcId="{84B4DE06-E380-4431-B271-329032A69148}" destId="{9FAC0010-7E3C-4FFD-8490-788C7ECBD3FA}" srcOrd="0" destOrd="0" presId="urn:microsoft.com/office/officeart/2005/8/layout/hierarchy3"/>
    <dgm:cxn modelId="{DED16DBE-B09D-47DF-870F-E008899F7D73}" type="presOf" srcId="{2771EFEA-4AC2-4DB4-BDE1-597541287C22}" destId="{C49FB43E-C168-47E5-90B0-571AC251D2D1}" srcOrd="1" destOrd="0" presId="urn:microsoft.com/office/officeart/2005/8/layout/hierarchy3"/>
    <dgm:cxn modelId="{306EDBBE-AB60-4C0D-A344-BDD9CB39AB94}" type="presOf" srcId="{BA8973A7-173D-4CAD-A907-13623B209F00}" destId="{8BC52442-1905-41C7-A247-0F7349E06E0D}" srcOrd="0" destOrd="0" presId="urn:microsoft.com/office/officeart/2005/8/layout/hierarchy3"/>
    <dgm:cxn modelId="{6DE4DEC1-82CB-45C4-8A6E-DB5B337F901B}" srcId="{2771EFEA-4AC2-4DB4-BDE1-597541287C22}" destId="{D47FB565-6A6F-4E52-8D62-AF7FEE076466}" srcOrd="1" destOrd="0" parTransId="{2FCCA0F5-F3E9-45B3-B9A0-1ABE2F1946A7}" sibTransId="{4154D9B8-38A4-4CCA-BCB9-3083AE4A823A}"/>
    <dgm:cxn modelId="{73279ACF-BFDE-44D8-88AE-9A5A5F23933C}" type="presOf" srcId="{43F37785-C274-46D8-AB1F-F9F2203A18BF}" destId="{ED6DCFD9-6128-409E-A0CE-A556C50009D6}" srcOrd="1" destOrd="0" presId="urn:microsoft.com/office/officeart/2005/8/layout/hierarchy3"/>
    <dgm:cxn modelId="{A288E2F7-A275-47CA-B5D0-5DF9BE48B6DB}" type="presOf" srcId="{660D27EC-611A-4F07-AF7D-9B8B33643886}" destId="{E90B7178-31D0-43A0-ACC1-2A66DC85F39D}" srcOrd="0" destOrd="0" presId="urn:microsoft.com/office/officeart/2005/8/layout/hierarchy3"/>
    <dgm:cxn modelId="{C73A71F8-E3D3-4783-AEF8-D51DC2B4B69B}" srcId="{660D27EC-611A-4F07-AF7D-9B8B33643886}" destId="{1CEA68CA-524F-4DC7-8E75-4CA048E663FC}" srcOrd="0" destOrd="0" parTransId="{AD1FF859-AC36-4772-9D88-DA835816D478}" sibTransId="{6CC5F402-DB6A-4404-AE85-7093E5FFD7C3}"/>
    <dgm:cxn modelId="{A1F580EA-CD2D-494E-AEBF-500A9B69BD75}" type="presParOf" srcId="{AF93E2E9-E859-4858-8BA1-CE4506B6797F}" destId="{5AF2E71A-F211-4FD0-9C93-617F33753610}" srcOrd="0" destOrd="0" presId="urn:microsoft.com/office/officeart/2005/8/layout/hierarchy3"/>
    <dgm:cxn modelId="{37068824-A5EE-44D2-9D9F-D9631A611826}" type="presParOf" srcId="{5AF2E71A-F211-4FD0-9C93-617F33753610}" destId="{B0E15456-51DC-4431-A5AC-B18659B5CE5A}" srcOrd="0" destOrd="0" presId="urn:microsoft.com/office/officeart/2005/8/layout/hierarchy3"/>
    <dgm:cxn modelId="{D87867E8-0993-4778-8EA5-6EBC804F00AB}" type="presParOf" srcId="{B0E15456-51DC-4431-A5AC-B18659B5CE5A}" destId="{1C8E48D3-9140-4036-99DD-1AD49F6B728E}" srcOrd="0" destOrd="0" presId="urn:microsoft.com/office/officeart/2005/8/layout/hierarchy3"/>
    <dgm:cxn modelId="{C2608375-8318-4474-9B42-2835B5B9BD19}" type="presParOf" srcId="{B0E15456-51DC-4431-A5AC-B18659B5CE5A}" destId="{ED6DCFD9-6128-409E-A0CE-A556C50009D6}" srcOrd="1" destOrd="0" presId="urn:microsoft.com/office/officeart/2005/8/layout/hierarchy3"/>
    <dgm:cxn modelId="{E3B73436-979B-4338-A49E-65BD41BD26A7}" type="presParOf" srcId="{5AF2E71A-F211-4FD0-9C93-617F33753610}" destId="{50B50C3D-FA24-4871-869A-8BCF2E30E59C}" srcOrd="1" destOrd="0" presId="urn:microsoft.com/office/officeart/2005/8/layout/hierarchy3"/>
    <dgm:cxn modelId="{7FFB9EE7-8409-4934-8E6F-E2900CFEB3FB}" type="presParOf" srcId="{50B50C3D-FA24-4871-869A-8BCF2E30E59C}" destId="{28E5CD62-E27D-4B17-AC4D-1A7E494F0F51}" srcOrd="0" destOrd="0" presId="urn:microsoft.com/office/officeart/2005/8/layout/hierarchy3"/>
    <dgm:cxn modelId="{1485E1A5-650B-49F5-9A90-26C03902F14E}" type="presParOf" srcId="{50B50C3D-FA24-4871-869A-8BCF2E30E59C}" destId="{262B3B29-937D-47C7-8070-55404D1FFB95}" srcOrd="1" destOrd="0" presId="urn:microsoft.com/office/officeart/2005/8/layout/hierarchy3"/>
    <dgm:cxn modelId="{9DDFB48C-C06B-4F41-90D4-BB975B506CB0}" type="presParOf" srcId="{50B50C3D-FA24-4871-869A-8BCF2E30E59C}" destId="{2B8E8326-FA00-44BF-8235-D673DB7979F3}" srcOrd="2" destOrd="0" presId="urn:microsoft.com/office/officeart/2005/8/layout/hierarchy3"/>
    <dgm:cxn modelId="{FC05D86B-8843-42B3-A655-7210D56B2E84}" type="presParOf" srcId="{50B50C3D-FA24-4871-869A-8BCF2E30E59C}" destId="{FB6B2AEC-0D90-4648-A4DE-9186344339EB}" srcOrd="3" destOrd="0" presId="urn:microsoft.com/office/officeart/2005/8/layout/hierarchy3"/>
    <dgm:cxn modelId="{C3BDC564-4D8C-440A-BA44-554CBBABBE10}" type="presParOf" srcId="{AF93E2E9-E859-4858-8BA1-CE4506B6797F}" destId="{152DBB9C-091B-42D2-B6C4-F13E54BDF0FE}" srcOrd="1" destOrd="0" presId="urn:microsoft.com/office/officeart/2005/8/layout/hierarchy3"/>
    <dgm:cxn modelId="{4DA4E3B3-84FD-4C61-B6F0-266F3450F2C3}" type="presParOf" srcId="{152DBB9C-091B-42D2-B6C4-F13E54BDF0FE}" destId="{F5539E93-18FE-42EE-99F5-9871387B9E62}" srcOrd="0" destOrd="0" presId="urn:microsoft.com/office/officeart/2005/8/layout/hierarchy3"/>
    <dgm:cxn modelId="{4AC4AE82-4FA7-4252-B463-08BBF6A61C46}" type="presParOf" srcId="{F5539E93-18FE-42EE-99F5-9871387B9E62}" destId="{B9228550-D8E8-4FF9-A5E1-CD3053B07C62}" srcOrd="0" destOrd="0" presId="urn:microsoft.com/office/officeart/2005/8/layout/hierarchy3"/>
    <dgm:cxn modelId="{1AB4EADD-A2FD-4E82-848A-D77F66BD838E}" type="presParOf" srcId="{F5539E93-18FE-42EE-99F5-9871387B9E62}" destId="{C49FB43E-C168-47E5-90B0-571AC251D2D1}" srcOrd="1" destOrd="0" presId="urn:microsoft.com/office/officeart/2005/8/layout/hierarchy3"/>
    <dgm:cxn modelId="{810A6EE8-7D7C-444B-9180-25C0D971F735}" type="presParOf" srcId="{152DBB9C-091B-42D2-B6C4-F13E54BDF0FE}" destId="{33097C31-904A-4031-B5A0-46469FA64430}" srcOrd="1" destOrd="0" presId="urn:microsoft.com/office/officeart/2005/8/layout/hierarchy3"/>
    <dgm:cxn modelId="{537ECB05-7F1A-4224-BFCF-A08F993BC337}" type="presParOf" srcId="{33097C31-904A-4031-B5A0-46469FA64430}" destId="{8BC52442-1905-41C7-A247-0F7349E06E0D}" srcOrd="0" destOrd="0" presId="urn:microsoft.com/office/officeart/2005/8/layout/hierarchy3"/>
    <dgm:cxn modelId="{2DB2595B-5AD6-4B65-89F8-8945EB8D9B57}" type="presParOf" srcId="{33097C31-904A-4031-B5A0-46469FA64430}" destId="{3B5A2883-F629-434B-9430-C1A838A99F1C}" srcOrd="1" destOrd="0" presId="urn:microsoft.com/office/officeart/2005/8/layout/hierarchy3"/>
    <dgm:cxn modelId="{E2DDE0F4-14EC-48A2-B23A-D5D377EA02DA}" type="presParOf" srcId="{33097C31-904A-4031-B5A0-46469FA64430}" destId="{1577603B-0754-49CA-851C-59B72A3F06C7}" srcOrd="2" destOrd="0" presId="urn:microsoft.com/office/officeart/2005/8/layout/hierarchy3"/>
    <dgm:cxn modelId="{180F4EF3-A9E3-4D83-A02A-79B5FE5F2C88}" type="presParOf" srcId="{33097C31-904A-4031-B5A0-46469FA64430}" destId="{5EBF0236-B442-472B-AC9B-1086A01D7DDE}" srcOrd="3" destOrd="0" presId="urn:microsoft.com/office/officeart/2005/8/layout/hierarchy3"/>
    <dgm:cxn modelId="{69EBF336-7691-4703-B5DD-B179F0E9726F}" type="presParOf" srcId="{AF93E2E9-E859-4858-8BA1-CE4506B6797F}" destId="{251C8FE0-8D23-4B2F-98D3-BADE2B3F6A7A}" srcOrd="2" destOrd="0" presId="urn:microsoft.com/office/officeart/2005/8/layout/hierarchy3"/>
    <dgm:cxn modelId="{A63D6D72-A9CC-4FC4-9208-73739E60E331}" type="presParOf" srcId="{251C8FE0-8D23-4B2F-98D3-BADE2B3F6A7A}" destId="{2FE8C8EE-1DB8-43BE-AA03-18FC9A4A331B}" srcOrd="0" destOrd="0" presId="urn:microsoft.com/office/officeart/2005/8/layout/hierarchy3"/>
    <dgm:cxn modelId="{7E39900D-6EFC-4574-80BD-58C42D1AAE92}" type="presParOf" srcId="{2FE8C8EE-1DB8-43BE-AA03-18FC9A4A331B}" destId="{E90B7178-31D0-43A0-ACC1-2A66DC85F39D}" srcOrd="0" destOrd="0" presId="urn:microsoft.com/office/officeart/2005/8/layout/hierarchy3"/>
    <dgm:cxn modelId="{6A029901-B8D2-449A-AA5F-21A88D2FB8D3}" type="presParOf" srcId="{2FE8C8EE-1DB8-43BE-AA03-18FC9A4A331B}" destId="{F7BC7B49-5037-4D86-A8DD-E4819FA52034}" srcOrd="1" destOrd="0" presId="urn:microsoft.com/office/officeart/2005/8/layout/hierarchy3"/>
    <dgm:cxn modelId="{EBE4E440-CE9C-4420-A057-D97E4DBE9F89}" type="presParOf" srcId="{251C8FE0-8D23-4B2F-98D3-BADE2B3F6A7A}" destId="{DA93CAA0-A27D-4F54-9F6E-2AA4370989B8}" srcOrd="1" destOrd="0" presId="urn:microsoft.com/office/officeart/2005/8/layout/hierarchy3"/>
    <dgm:cxn modelId="{29C9029F-829C-40B8-8B06-B400CA5B4D56}" type="presParOf" srcId="{DA93CAA0-A27D-4F54-9F6E-2AA4370989B8}" destId="{EBB11C54-C2BA-4313-8EEA-650B6F1E3FB7}" srcOrd="0" destOrd="0" presId="urn:microsoft.com/office/officeart/2005/8/layout/hierarchy3"/>
    <dgm:cxn modelId="{85743320-7BDF-43F3-9F54-09AB9EF8EC18}" type="presParOf" srcId="{DA93CAA0-A27D-4F54-9F6E-2AA4370989B8}" destId="{12615FDB-73E9-4BAA-A91C-AF4AC1C71F0C}" srcOrd="1" destOrd="0" presId="urn:microsoft.com/office/officeart/2005/8/layout/hierarchy3"/>
    <dgm:cxn modelId="{E0A02D83-DCA6-4238-B045-03450119C9E6}" type="presParOf" srcId="{DA93CAA0-A27D-4F54-9F6E-2AA4370989B8}" destId="{3C3948FD-ADD5-4935-BBE1-B7ECDCA63724}" srcOrd="2" destOrd="0" presId="urn:microsoft.com/office/officeart/2005/8/layout/hierarchy3"/>
    <dgm:cxn modelId="{658DAA7A-514E-44A6-8C07-B55E73961322}" type="presParOf" srcId="{DA93CAA0-A27D-4F54-9F6E-2AA4370989B8}" destId="{9FAC0010-7E3C-4FFD-8490-788C7ECBD3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065B5A-0057-439D-A446-2F28A7393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fr-FR"/>
        </a:p>
      </dgm:t>
    </dgm:pt>
    <dgm:pt modelId="{43F37785-C274-46D8-AB1F-F9F2203A18BF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10/11</a:t>
          </a:r>
        </a:p>
      </dgm:t>
    </dgm:pt>
    <dgm:pt modelId="{ACF7468B-E7DB-4617-9A2F-39EE3F9A3EA4}" type="parTrans" cxnId="{51FBFC48-6B94-4706-915D-21D9F12D6BA2}">
      <dgm:prSet/>
      <dgm:spPr/>
      <dgm:t>
        <a:bodyPr/>
        <a:lstStyle/>
        <a:p>
          <a:endParaRPr lang="fr-FR"/>
        </a:p>
      </dgm:t>
    </dgm:pt>
    <dgm:pt modelId="{35A518E1-017E-4EFF-97B3-61F57018871E}" type="sibTrans" cxnId="{51FBFC48-6B94-4706-915D-21D9F12D6BA2}">
      <dgm:prSet/>
      <dgm:spPr/>
      <dgm:t>
        <a:bodyPr/>
        <a:lstStyle/>
        <a:p>
          <a:endParaRPr lang="fr-FR"/>
        </a:p>
      </dgm:t>
    </dgm:pt>
    <dgm:pt modelId="{2771EFEA-4AC2-4DB4-BDE1-597541287C22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17/11</a:t>
          </a:r>
        </a:p>
      </dgm:t>
    </dgm:pt>
    <dgm:pt modelId="{691F876C-577E-4111-9708-FEDAD284A914}" type="parTrans" cxnId="{B6A1431D-E9B1-40AF-AB95-68F7242AB3CB}">
      <dgm:prSet/>
      <dgm:spPr/>
      <dgm:t>
        <a:bodyPr/>
        <a:lstStyle/>
        <a:p>
          <a:endParaRPr lang="fr-FR"/>
        </a:p>
      </dgm:t>
    </dgm:pt>
    <dgm:pt modelId="{8233937B-BC64-480A-9B34-B830AE798429}" type="sibTrans" cxnId="{B6A1431D-E9B1-40AF-AB95-68F7242AB3CB}">
      <dgm:prSet/>
      <dgm:spPr/>
      <dgm:t>
        <a:bodyPr/>
        <a:lstStyle/>
        <a:p>
          <a:endParaRPr lang="fr-FR"/>
        </a:p>
      </dgm:t>
    </dgm:pt>
    <dgm:pt modelId="{660D27EC-611A-4F07-AF7D-9B8B33643886}">
      <dgm:prSet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24/11</a:t>
          </a:r>
        </a:p>
      </dgm:t>
    </dgm:pt>
    <dgm:pt modelId="{D83763B4-B66D-4722-8B96-EF743F0C500F}" type="parTrans" cxnId="{62EFC54B-DD30-423B-A667-62DDCFB16BA9}">
      <dgm:prSet/>
      <dgm:spPr/>
      <dgm:t>
        <a:bodyPr/>
        <a:lstStyle/>
        <a:p>
          <a:endParaRPr lang="fr-FR"/>
        </a:p>
      </dgm:t>
    </dgm:pt>
    <dgm:pt modelId="{F0BF0FFD-EEBC-4328-8AE2-3FFAA2DA082A}" type="sibTrans" cxnId="{62EFC54B-DD30-423B-A667-62DDCFB16BA9}">
      <dgm:prSet/>
      <dgm:spPr/>
      <dgm:t>
        <a:bodyPr/>
        <a:lstStyle/>
        <a:p>
          <a:endParaRPr lang="fr-FR"/>
        </a:p>
      </dgm:t>
    </dgm:pt>
    <dgm:pt modelId="{FF9FA5D3-7D91-44A8-B7F3-661866C6E501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dirty="0">
              <a:latin typeface="African" pitchFamily="2" charset="0"/>
            </a:rPr>
            <a:t>-Balle aux prisonniers</a:t>
          </a:r>
        </a:p>
      </dgm:t>
    </dgm:pt>
    <dgm:pt modelId="{9EA06177-B4F2-4A33-8607-3FFE3E55A8AD}" type="sibTrans" cxnId="{1129A66B-4A3A-43DD-BF90-2B2A0A771C88}">
      <dgm:prSet/>
      <dgm:spPr/>
      <dgm:t>
        <a:bodyPr/>
        <a:lstStyle/>
        <a:p>
          <a:endParaRPr lang="fr-FR"/>
        </a:p>
      </dgm:t>
    </dgm:pt>
    <dgm:pt modelId="{A4A6FF09-4DD8-49DA-8E90-F1C29C8192B3}" type="parTrans" cxnId="{1129A66B-4A3A-43DD-BF90-2B2A0A771C8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7FCC0593-7077-4FAB-872A-A24143553A2B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-Jeu de société </a:t>
          </a:r>
        </a:p>
        <a:p>
          <a:r>
            <a:rPr lang="fr-FR" dirty="0">
              <a:latin typeface="African" pitchFamily="2" charset="0"/>
            </a:rPr>
            <a:t>-Jeu sportif</a:t>
          </a:r>
        </a:p>
      </dgm:t>
    </dgm:pt>
    <dgm:pt modelId="{9EC23537-7CA6-445D-B7C7-35519CE6F969}" type="sibTrans" cxnId="{F6F2F726-D2B0-4055-9E0F-4FB78F741D75}">
      <dgm:prSet/>
      <dgm:spPr/>
      <dgm:t>
        <a:bodyPr/>
        <a:lstStyle/>
        <a:p>
          <a:endParaRPr lang="fr-FR"/>
        </a:p>
      </dgm:t>
    </dgm:pt>
    <dgm:pt modelId="{3764B3CB-0B7A-474D-8942-9D0677796F88}" type="parTrans" cxnId="{F6F2F726-D2B0-4055-9E0F-4FB78F741D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4DC33E44-C58E-4F71-97C3-003138928B62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-Epervier</a:t>
          </a:r>
        </a:p>
      </dgm:t>
    </dgm:pt>
    <dgm:pt modelId="{876A68CC-22FE-44C9-BD92-81180935CF38}" type="sibTrans" cxnId="{F2B0D55A-5861-44C7-A522-DF3FCFF784D8}">
      <dgm:prSet/>
      <dgm:spPr/>
      <dgm:t>
        <a:bodyPr/>
        <a:lstStyle/>
        <a:p>
          <a:endParaRPr lang="fr-FR"/>
        </a:p>
      </dgm:t>
    </dgm:pt>
    <dgm:pt modelId="{BA8973A7-173D-4CAD-A907-13623B209F00}" type="parTrans" cxnId="{F2B0D55A-5861-44C7-A522-DF3FCFF784D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D47FB565-6A6F-4E52-8D62-AF7FEE076466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-Perle a repasser</a:t>
          </a:r>
        </a:p>
        <a:p>
          <a:r>
            <a:rPr lang="fr-FR" dirty="0">
              <a:latin typeface="African" pitchFamily="2" charset="0"/>
            </a:rPr>
            <a:t>-Jeu collectif</a:t>
          </a:r>
        </a:p>
      </dgm:t>
    </dgm:pt>
    <dgm:pt modelId="{4154D9B8-38A4-4CCA-BCB9-3083AE4A823A}" type="sibTrans" cxnId="{6DE4DEC1-82CB-45C4-8A6E-DB5B337F901B}">
      <dgm:prSet/>
      <dgm:spPr/>
      <dgm:t>
        <a:bodyPr/>
        <a:lstStyle/>
        <a:p>
          <a:endParaRPr lang="fr-FR"/>
        </a:p>
      </dgm:t>
    </dgm:pt>
    <dgm:pt modelId="{2FCCA0F5-F3E9-45B3-B9A0-1ABE2F1946A7}" type="parTrans" cxnId="{6DE4DEC1-82CB-45C4-8A6E-DB5B337F901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1CEA68CA-524F-4DC7-8E75-4CA048E663FC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-Poule , renard , vipère</a:t>
          </a:r>
        </a:p>
      </dgm:t>
    </dgm:pt>
    <dgm:pt modelId="{6CC5F402-DB6A-4404-AE85-7093E5FFD7C3}" type="sibTrans" cxnId="{C73A71F8-E3D3-4783-AEF8-D51DC2B4B69B}">
      <dgm:prSet/>
      <dgm:spPr/>
      <dgm:t>
        <a:bodyPr/>
        <a:lstStyle/>
        <a:p>
          <a:endParaRPr lang="fr-FR"/>
        </a:p>
      </dgm:t>
    </dgm:pt>
    <dgm:pt modelId="{AD1FF859-AC36-4772-9D88-DA835816D478}" type="parTrans" cxnId="{C73A71F8-E3D3-4783-AEF8-D51DC2B4B69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84B4DE06-E380-4431-B271-329032A69148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-Origami</a:t>
          </a:r>
        </a:p>
        <a:p>
          <a:r>
            <a:rPr lang="fr-FR" dirty="0">
              <a:latin typeface="African" pitchFamily="2" charset="0"/>
            </a:rPr>
            <a:t>-Jeu de société</a:t>
          </a:r>
        </a:p>
      </dgm:t>
    </dgm:pt>
    <dgm:pt modelId="{F97C39D6-6BA9-436A-B2A6-33B174774AC2}" type="sibTrans" cxnId="{7807391B-593C-406C-BC6D-C095801CB2FA}">
      <dgm:prSet/>
      <dgm:spPr/>
      <dgm:t>
        <a:bodyPr/>
        <a:lstStyle/>
        <a:p>
          <a:endParaRPr lang="fr-FR"/>
        </a:p>
      </dgm:t>
    </dgm:pt>
    <dgm:pt modelId="{CFEE9925-DCE5-4B2B-9A57-F65EBE99DE0A}" type="parTrans" cxnId="{7807391B-593C-406C-BC6D-C095801CB2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AF93E2E9-E859-4858-8BA1-CE4506B6797F}" type="pres">
      <dgm:prSet presAssocID="{22065B5A-0057-439D-A446-2F28A7393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2E71A-F211-4FD0-9C93-617F33753610}" type="pres">
      <dgm:prSet presAssocID="{43F37785-C274-46D8-AB1F-F9F2203A18BF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E15456-51DC-4431-A5AC-B18659B5CE5A}" type="pres">
      <dgm:prSet presAssocID="{43F37785-C274-46D8-AB1F-F9F2203A18BF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8E48D3-9140-4036-99DD-1AD49F6B728E}" type="pres">
      <dgm:prSet presAssocID="{43F37785-C274-46D8-AB1F-F9F2203A18BF}" presName="rootText" presStyleLbl="node1" presStyleIdx="0" presStyleCnt="3" custScaleY="76989"/>
      <dgm:spPr/>
    </dgm:pt>
    <dgm:pt modelId="{ED6DCFD9-6128-409E-A0CE-A556C50009D6}" type="pres">
      <dgm:prSet presAssocID="{43F37785-C274-46D8-AB1F-F9F2203A18BF}" presName="rootConnector" presStyleLbl="node1" presStyleIdx="0" presStyleCnt="3"/>
      <dgm:spPr/>
    </dgm:pt>
    <dgm:pt modelId="{50B50C3D-FA24-4871-869A-8BCF2E30E59C}" type="pres">
      <dgm:prSet presAssocID="{43F37785-C274-46D8-AB1F-F9F2203A18BF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E5CD62-E27D-4B17-AC4D-1A7E494F0F51}" type="pres">
      <dgm:prSet presAssocID="{A4A6FF09-4DD8-49DA-8E90-F1C29C8192B3}" presName="Name13" presStyleLbl="parChTrans1D2" presStyleIdx="0" presStyleCnt="6"/>
      <dgm:spPr/>
    </dgm:pt>
    <dgm:pt modelId="{262B3B29-937D-47C7-8070-55404D1FFB95}" type="pres">
      <dgm:prSet presAssocID="{FF9FA5D3-7D91-44A8-B7F3-661866C6E501}" presName="childText" presStyleLbl="bgAcc1" presStyleIdx="0" presStyleCnt="6" custScaleX="114855" custScaleY="114195">
        <dgm:presLayoutVars>
          <dgm:bulletEnabled val="1"/>
        </dgm:presLayoutVars>
      </dgm:prSet>
      <dgm:spPr/>
    </dgm:pt>
    <dgm:pt modelId="{2B8E8326-FA00-44BF-8235-D673DB7979F3}" type="pres">
      <dgm:prSet presAssocID="{3764B3CB-0B7A-474D-8942-9D0677796F88}" presName="Name13" presStyleLbl="parChTrans1D2" presStyleIdx="1" presStyleCnt="6"/>
      <dgm:spPr/>
    </dgm:pt>
    <dgm:pt modelId="{FB6B2AEC-0D90-4648-A4DE-9186344339EB}" type="pres">
      <dgm:prSet presAssocID="{7FCC0593-7077-4FAB-872A-A24143553A2B}" presName="childText" presStyleLbl="bgAcc1" presStyleIdx="1" presStyleCnt="6" custScaleX="122404" custScaleY="99421">
        <dgm:presLayoutVars>
          <dgm:bulletEnabled val="1"/>
        </dgm:presLayoutVars>
      </dgm:prSet>
      <dgm:spPr/>
    </dgm:pt>
    <dgm:pt modelId="{152DBB9C-091B-42D2-B6C4-F13E54BDF0FE}" type="pres">
      <dgm:prSet presAssocID="{2771EFEA-4AC2-4DB4-BDE1-597541287C22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539E93-18FE-42EE-99F5-9871387B9E62}" type="pres">
      <dgm:prSet presAssocID="{2771EFEA-4AC2-4DB4-BDE1-597541287C22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228550-D8E8-4FF9-A5E1-CD3053B07C62}" type="pres">
      <dgm:prSet presAssocID="{2771EFEA-4AC2-4DB4-BDE1-597541287C22}" presName="rootText" presStyleLbl="node1" presStyleIdx="1" presStyleCnt="3" custScaleY="76989"/>
      <dgm:spPr/>
    </dgm:pt>
    <dgm:pt modelId="{C49FB43E-C168-47E5-90B0-571AC251D2D1}" type="pres">
      <dgm:prSet presAssocID="{2771EFEA-4AC2-4DB4-BDE1-597541287C22}" presName="rootConnector" presStyleLbl="node1" presStyleIdx="1" presStyleCnt="3"/>
      <dgm:spPr/>
    </dgm:pt>
    <dgm:pt modelId="{33097C31-904A-4031-B5A0-46469FA64430}" type="pres">
      <dgm:prSet presAssocID="{2771EFEA-4AC2-4DB4-BDE1-597541287C22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C52442-1905-41C7-A247-0F7349E06E0D}" type="pres">
      <dgm:prSet presAssocID="{BA8973A7-173D-4CAD-A907-13623B209F00}" presName="Name13" presStyleLbl="parChTrans1D2" presStyleIdx="2" presStyleCnt="6"/>
      <dgm:spPr/>
    </dgm:pt>
    <dgm:pt modelId="{3B5A2883-F629-434B-9430-C1A838A99F1C}" type="pres">
      <dgm:prSet presAssocID="{4DC33E44-C58E-4F71-97C3-003138928B62}" presName="childText" presStyleLbl="bgAcc1" presStyleIdx="2" presStyleCnt="6" custScaleX="117919" custScaleY="107362">
        <dgm:presLayoutVars>
          <dgm:bulletEnabled val="1"/>
        </dgm:presLayoutVars>
      </dgm:prSet>
      <dgm:spPr/>
    </dgm:pt>
    <dgm:pt modelId="{1577603B-0754-49CA-851C-59B72A3F06C7}" type="pres">
      <dgm:prSet presAssocID="{2FCCA0F5-F3E9-45B3-B9A0-1ABE2F1946A7}" presName="Name13" presStyleLbl="parChTrans1D2" presStyleIdx="3" presStyleCnt="6"/>
      <dgm:spPr/>
    </dgm:pt>
    <dgm:pt modelId="{5EBF0236-B442-472B-AC9B-1086A01D7DDE}" type="pres">
      <dgm:prSet presAssocID="{D47FB565-6A6F-4E52-8D62-AF7FEE076466}" presName="childText" presStyleLbl="bgAcc1" presStyleIdx="3" presStyleCnt="6" custScaleX="117919" custScaleY="105540">
        <dgm:presLayoutVars>
          <dgm:bulletEnabled val="1"/>
        </dgm:presLayoutVars>
      </dgm:prSet>
      <dgm:spPr/>
    </dgm:pt>
    <dgm:pt modelId="{251C8FE0-8D23-4B2F-98D3-BADE2B3F6A7A}" type="pres">
      <dgm:prSet presAssocID="{660D27EC-611A-4F07-AF7D-9B8B33643886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E8C8EE-1DB8-43BE-AA03-18FC9A4A331B}" type="pres">
      <dgm:prSet presAssocID="{660D27EC-611A-4F07-AF7D-9B8B3364388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90B7178-31D0-43A0-ACC1-2A66DC85F39D}" type="pres">
      <dgm:prSet presAssocID="{660D27EC-611A-4F07-AF7D-9B8B33643886}" presName="rootText" presStyleLbl="node1" presStyleIdx="2" presStyleCnt="3" custScaleY="76989"/>
      <dgm:spPr/>
    </dgm:pt>
    <dgm:pt modelId="{F7BC7B49-5037-4D86-A8DD-E4819FA52034}" type="pres">
      <dgm:prSet presAssocID="{660D27EC-611A-4F07-AF7D-9B8B33643886}" presName="rootConnector" presStyleLbl="node1" presStyleIdx="2" presStyleCnt="3"/>
      <dgm:spPr/>
    </dgm:pt>
    <dgm:pt modelId="{DA93CAA0-A27D-4F54-9F6E-2AA4370989B8}" type="pres">
      <dgm:prSet presAssocID="{660D27EC-611A-4F07-AF7D-9B8B33643886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BB11C54-C2BA-4313-8EEA-650B6F1E3FB7}" type="pres">
      <dgm:prSet presAssocID="{AD1FF859-AC36-4772-9D88-DA835816D478}" presName="Name13" presStyleLbl="parChTrans1D2" presStyleIdx="4" presStyleCnt="6"/>
      <dgm:spPr/>
    </dgm:pt>
    <dgm:pt modelId="{12615FDB-73E9-4BAA-A91C-AF4AC1C71F0C}" type="pres">
      <dgm:prSet presAssocID="{1CEA68CA-524F-4DC7-8E75-4CA048E663FC}" presName="childText" presStyleLbl="bgAcc1" presStyleIdx="4" presStyleCnt="6" custScaleX="121328" custScaleY="109071" custLinFactNeighborX="-13025" custLinFactNeighborY="-84">
        <dgm:presLayoutVars>
          <dgm:bulletEnabled val="1"/>
        </dgm:presLayoutVars>
      </dgm:prSet>
      <dgm:spPr/>
    </dgm:pt>
    <dgm:pt modelId="{3C3948FD-ADD5-4935-BBE1-B7ECDCA63724}" type="pres">
      <dgm:prSet presAssocID="{CFEE9925-DCE5-4B2B-9A57-F65EBE99DE0A}" presName="Name13" presStyleLbl="parChTrans1D2" presStyleIdx="5" presStyleCnt="6"/>
      <dgm:spPr/>
    </dgm:pt>
    <dgm:pt modelId="{9FAC0010-7E3C-4FFD-8490-788C7ECBD3FA}" type="pres">
      <dgm:prSet presAssocID="{84B4DE06-E380-4431-B271-329032A69148}" presName="childText" presStyleLbl="bgAcc1" presStyleIdx="5" presStyleCnt="6" custScaleX="121501" custScaleY="107804" custLinFactNeighborX="-10854" custLinFactNeighborY="-991">
        <dgm:presLayoutVars>
          <dgm:bulletEnabled val="1"/>
        </dgm:presLayoutVars>
      </dgm:prSet>
      <dgm:spPr/>
    </dgm:pt>
  </dgm:ptLst>
  <dgm:cxnLst>
    <dgm:cxn modelId="{7807391B-593C-406C-BC6D-C095801CB2FA}" srcId="{660D27EC-611A-4F07-AF7D-9B8B33643886}" destId="{84B4DE06-E380-4431-B271-329032A69148}" srcOrd="1" destOrd="0" parTransId="{CFEE9925-DCE5-4B2B-9A57-F65EBE99DE0A}" sibTransId="{F97C39D6-6BA9-436A-B2A6-33B174774AC2}"/>
    <dgm:cxn modelId="{B6A1431D-E9B1-40AF-AB95-68F7242AB3CB}" srcId="{22065B5A-0057-439D-A446-2F28A73932E1}" destId="{2771EFEA-4AC2-4DB4-BDE1-597541287C22}" srcOrd="1" destOrd="0" parTransId="{691F876C-577E-4111-9708-FEDAD284A914}" sibTransId="{8233937B-BC64-480A-9B34-B830AE798429}"/>
    <dgm:cxn modelId="{E64B3F24-9A06-44B6-B48F-D18553F2874B}" type="presOf" srcId="{3764B3CB-0B7A-474D-8942-9D0677796F88}" destId="{2B8E8326-FA00-44BF-8235-D673DB7979F3}" srcOrd="0" destOrd="0" presId="urn:microsoft.com/office/officeart/2005/8/layout/hierarchy3"/>
    <dgm:cxn modelId="{F6F2F726-D2B0-4055-9E0F-4FB78F741D75}" srcId="{43F37785-C274-46D8-AB1F-F9F2203A18BF}" destId="{7FCC0593-7077-4FAB-872A-A24143553A2B}" srcOrd="1" destOrd="0" parTransId="{3764B3CB-0B7A-474D-8942-9D0677796F88}" sibTransId="{9EC23537-7CA6-445D-B7C7-35519CE6F969}"/>
    <dgm:cxn modelId="{6184EC37-49F4-4F0F-82DA-53E865C93581}" type="presOf" srcId="{660D27EC-611A-4F07-AF7D-9B8B33643886}" destId="{F7BC7B49-5037-4D86-A8DD-E4819FA52034}" srcOrd="1" destOrd="0" presId="urn:microsoft.com/office/officeart/2005/8/layout/hierarchy3"/>
    <dgm:cxn modelId="{5E68443F-E998-448A-AAB8-D4E8B5E0729F}" type="presOf" srcId="{2FCCA0F5-F3E9-45B3-B9A0-1ABE2F1946A7}" destId="{1577603B-0754-49CA-851C-59B72A3F06C7}" srcOrd="0" destOrd="0" presId="urn:microsoft.com/office/officeart/2005/8/layout/hierarchy3"/>
    <dgm:cxn modelId="{51FBFC48-6B94-4706-915D-21D9F12D6BA2}" srcId="{22065B5A-0057-439D-A446-2F28A73932E1}" destId="{43F37785-C274-46D8-AB1F-F9F2203A18BF}" srcOrd="0" destOrd="0" parTransId="{ACF7468B-E7DB-4617-9A2F-39EE3F9A3EA4}" sibTransId="{35A518E1-017E-4EFF-97B3-61F57018871E}"/>
    <dgm:cxn modelId="{1129A66B-4A3A-43DD-BF90-2B2A0A771C88}" srcId="{43F37785-C274-46D8-AB1F-F9F2203A18BF}" destId="{FF9FA5D3-7D91-44A8-B7F3-661866C6E501}" srcOrd="0" destOrd="0" parTransId="{A4A6FF09-4DD8-49DA-8E90-F1C29C8192B3}" sibTransId="{9EA06177-B4F2-4A33-8607-3FFE3E55A8AD}"/>
    <dgm:cxn modelId="{62EFC54B-DD30-423B-A667-62DDCFB16BA9}" srcId="{22065B5A-0057-439D-A446-2F28A73932E1}" destId="{660D27EC-611A-4F07-AF7D-9B8B33643886}" srcOrd="2" destOrd="0" parTransId="{D83763B4-B66D-4722-8B96-EF743F0C500F}" sibTransId="{F0BF0FFD-EEBC-4328-8AE2-3FFAA2DA082A}"/>
    <dgm:cxn modelId="{7D7A1852-0CB4-41D7-B526-915C18B50DD9}" type="presOf" srcId="{4DC33E44-C58E-4F71-97C3-003138928B62}" destId="{3B5A2883-F629-434B-9430-C1A838A99F1C}" srcOrd="0" destOrd="0" presId="urn:microsoft.com/office/officeart/2005/8/layout/hierarchy3"/>
    <dgm:cxn modelId="{6C23D256-5930-43AB-8A3C-62DECD76F8B2}" type="presOf" srcId="{D47FB565-6A6F-4E52-8D62-AF7FEE076466}" destId="{5EBF0236-B442-472B-AC9B-1086A01D7DDE}" srcOrd="0" destOrd="0" presId="urn:microsoft.com/office/officeart/2005/8/layout/hierarchy3"/>
    <dgm:cxn modelId="{43CAA978-E2F9-4C8F-BA0A-966172B04FC4}" type="presOf" srcId="{22065B5A-0057-439D-A446-2F28A73932E1}" destId="{AF93E2E9-E859-4858-8BA1-CE4506B6797F}" srcOrd="0" destOrd="0" presId="urn:microsoft.com/office/officeart/2005/8/layout/hierarchy3"/>
    <dgm:cxn modelId="{7ED3FF78-A594-4C7E-8603-D7405F5667DD}" type="presOf" srcId="{A4A6FF09-4DD8-49DA-8E90-F1C29C8192B3}" destId="{28E5CD62-E27D-4B17-AC4D-1A7E494F0F51}" srcOrd="0" destOrd="0" presId="urn:microsoft.com/office/officeart/2005/8/layout/hierarchy3"/>
    <dgm:cxn modelId="{FFB06B7A-5537-4E35-B189-2E4FD0B07E39}" type="presOf" srcId="{1CEA68CA-524F-4DC7-8E75-4CA048E663FC}" destId="{12615FDB-73E9-4BAA-A91C-AF4AC1C71F0C}" srcOrd="0" destOrd="0" presId="urn:microsoft.com/office/officeart/2005/8/layout/hierarchy3"/>
    <dgm:cxn modelId="{F2B0D55A-5861-44C7-A522-DF3FCFF784D8}" srcId="{2771EFEA-4AC2-4DB4-BDE1-597541287C22}" destId="{4DC33E44-C58E-4F71-97C3-003138928B62}" srcOrd="0" destOrd="0" parTransId="{BA8973A7-173D-4CAD-A907-13623B209F00}" sibTransId="{876A68CC-22FE-44C9-BD92-81180935CF38}"/>
    <dgm:cxn modelId="{E7D8507D-12D7-444F-B638-51B9EB64C2D4}" type="presOf" srcId="{2771EFEA-4AC2-4DB4-BDE1-597541287C22}" destId="{B9228550-D8E8-4FF9-A5E1-CD3053B07C62}" srcOrd="0" destOrd="0" presId="urn:microsoft.com/office/officeart/2005/8/layout/hierarchy3"/>
    <dgm:cxn modelId="{BC07FB82-E190-44C6-8CEE-E7F786C05975}" type="presOf" srcId="{7FCC0593-7077-4FAB-872A-A24143553A2B}" destId="{FB6B2AEC-0D90-4648-A4DE-9186344339EB}" srcOrd="0" destOrd="0" presId="urn:microsoft.com/office/officeart/2005/8/layout/hierarchy3"/>
    <dgm:cxn modelId="{02971A86-23F1-4A2A-AB5A-F0387EB19542}" type="presOf" srcId="{FF9FA5D3-7D91-44A8-B7F3-661866C6E501}" destId="{262B3B29-937D-47C7-8070-55404D1FFB95}" srcOrd="0" destOrd="0" presId="urn:microsoft.com/office/officeart/2005/8/layout/hierarchy3"/>
    <dgm:cxn modelId="{A2433292-1810-437D-B7A9-53CF25C2FF23}" type="presOf" srcId="{AD1FF859-AC36-4772-9D88-DA835816D478}" destId="{EBB11C54-C2BA-4313-8EEA-650B6F1E3FB7}" srcOrd="0" destOrd="0" presId="urn:microsoft.com/office/officeart/2005/8/layout/hierarchy3"/>
    <dgm:cxn modelId="{F79FAA94-F2C8-424D-A661-A1A0E21D0899}" type="presOf" srcId="{43F37785-C274-46D8-AB1F-F9F2203A18BF}" destId="{1C8E48D3-9140-4036-99DD-1AD49F6B728E}" srcOrd="0" destOrd="0" presId="urn:microsoft.com/office/officeart/2005/8/layout/hierarchy3"/>
    <dgm:cxn modelId="{1E0722A4-D1A5-4064-98F7-E3031D44A60B}" type="presOf" srcId="{CFEE9925-DCE5-4B2B-9A57-F65EBE99DE0A}" destId="{3C3948FD-ADD5-4935-BBE1-B7ECDCA63724}" srcOrd="0" destOrd="0" presId="urn:microsoft.com/office/officeart/2005/8/layout/hierarchy3"/>
    <dgm:cxn modelId="{461B22AF-67BC-41A0-9B66-211044CC8852}" type="presOf" srcId="{84B4DE06-E380-4431-B271-329032A69148}" destId="{9FAC0010-7E3C-4FFD-8490-788C7ECBD3FA}" srcOrd="0" destOrd="0" presId="urn:microsoft.com/office/officeart/2005/8/layout/hierarchy3"/>
    <dgm:cxn modelId="{DED16DBE-B09D-47DF-870F-E008899F7D73}" type="presOf" srcId="{2771EFEA-4AC2-4DB4-BDE1-597541287C22}" destId="{C49FB43E-C168-47E5-90B0-571AC251D2D1}" srcOrd="1" destOrd="0" presId="urn:microsoft.com/office/officeart/2005/8/layout/hierarchy3"/>
    <dgm:cxn modelId="{306EDBBE-AB60-4C0D-A344-BDD9CB39AB94}" type="presOf" srcId="{BA8973A7-173D-4CAD-A907-13623B209F00}" destId="{8BC52442-1905-41C7-A247-0F7349E06E0D}" srcOrd="0" destOrd="0" presId="urn:microsoft.com/office/officeart/2005/8/layout/hierarchy3"/>
    <dgm:cxn modelId="{6DE4DEC1-82CB-45C4-8A6E-DB5B337F901B}" srcId="{2771EFEA-4AC2-4DB4-BDE1-597541287C22}" destId="{D47FB565-6A6F-4E52-8D62-AF7FEE076466}" srcOrd="1" destOrd="0" parTransId="{2FCCA0F5-F3E9-45B3-B9A0-1ABE2F1946A7}" sibTransId="{4154D9B8-38A4-4CCA-BCB9-3083AE4A823A}"/>
    <dgm:cxn modelId="{73279ACF-BFDE-44D8-88AE-9A5A5F23933C}" type="presOf" srcId="{43F37785-C274-46D8-AB1F-F9F2203A18BF}" destId="{ED6DCFD9-6128-409E-A0CE-A556C50009D6}" srcOrd="1" destOrd="0" presId="urn:microsoft.com/office/officeart/2005/8/layout/hierarchy3"/>
    <dgm:cxn modelId="{A288E2F7-A275-47CA-B5D0-5DF9BE48B6DB}" type="presOf" srcId="{660D27EC-611A-4F07-AF7D-9B8B33643886}" destId="{E90B7178-31D0-43A0-ACC1-2A66DC85F39D}" srcOrd="0" destOrd="0" presId="urn:microsoft.com/office/officeart/2005/8/layout/hierarchy3"/>
    <dgm:cxn modelId="{C73A71F8-E3D3-4783-AEF8-D51DC2B4B69B}" srcId="{660D27EC-611A-4F07-AF7D-9B8B33643886}" destId="{1CEA68CA-524F-4DC7-8E75-4CA048E663FC}" srcOrd="0" destOrd="0" parTransId="{AD1FF859-AC36-4772-9D88-DA835816D478}" sibTransId="{6CC5F402-DB6A-4404-AE85-7093E5FFD7C3}"/>
    <dgm:cxn modelId="{A1F580EA-CD2D-494E-AEBF-500A9B69BD75}" type="presParOf" srcId="{AF93E2E9-E859-4858-8BA1-CE4506B6797F}" destId="{5AF2E71A-F211-4FD0-9C93-617F33753610}" srcOrd="0" destOrd="0" presId="urn:microsoft.com/office/officeart/2005/8/layout/hierarchy3"/>
    <dgm:cxn modelId="{37068824-A5EE-44D2-9D9F-D9631A611826}" type="presParOf" srcId="{5AF2E71A-F211-4FD0-9C93-617F33753610}" destId="{B0E15456-51DC-4431-A5AC-B18659B5CE5A}" srcOrd="0" destOrd="0" presId="urn:microsoft.com/office/officeart/2005/8/layout/hierarchy3"/>
    <dgm:cxn modelId="{D87867E8-0993-4778-8EA5-6EBC804F00AB}" type="presParOf" srcId="{B0E15456-51DC-4431-A5AC-B18659B5CE5A}" destId="{1C8E48D3-9140-4036-99DD-1AD49F6B728E}" srcOrd="0" destOrd="0" presId="urn:microsoft.com/office/officeart/2005/8/layout/hierarchy3"/>
    <dgm:cxn modelId="{C2608375-8318-4474-9B42-2835B5B9BD19}" type="presParOf" srcId="{B0E15456-51DC-4431-A5AC-B18659B5CE5A}" destId="{ED6DCFD9-6128-409E-A0CE-A556C50009D6}" srcOrd="1" destOrd="0" presId="urn:microsoft.com/office/officeart/2005/8/layout/hierarchy3"/>
    <dgm:cxn modelId="{E3B73436-979B-4338-A49E-65BD41BD26A7}" type="presParOf" srcId="{5AF2E71A-F211-4FD0-9C93-617F33753610}" destId="{50B50C3D-FA24-4871-869A-8BCF2E30E59C}" srcOrd="1" destOrd="0" presId="urn:microsoft.com/office/officeart/2005/8/layout/hierarchy3"/>
    <dgm:cxn modelId="{7FFB9EE7-8409-4934-8E6F-E2900CFEB3FB}" type="presParOf" srcId="{50B50C3D-FA24-4871-869A-8BCF2E30E59C}" destId="{28E5CD62-E27D-4B17-AC4D-1A7E494F0F51}" srcOrd="0" destOrd="0" presId="urn:microsoft.com/office/officeart/2005/8/layout/hierarchy3"/>
    <dgm:cxn modelId="{1485E1A5-650B-49F5-9A90-26C03902F14E}" type="presParOf" srcId="{50B50C3D-FA24-4871-869A-8BCF2E30E59C}" destId="{262B3B29-937D-47C7-8070-55404D1FFB95}" srcOrd="1" destOrd="0" presId="urn:microsoft.com/office/officeart/2005/8/layout/hierarchy3"/>
    <dgm:cxn modelId="{9DDFB48C-C06B-4F41-90D4-BB975B506CB0}" type="presParOf" srcId="{50B50C3D-FA24-4871-869A-8BCF2E30E59C}" destId="{2B8E8326-FA00-44BF-8235-D673DB7979F3}" srcOrd="2" destOrd="0" presId="urn:microsoft.com/office/officeart/2005/8/layout/hierarchy3"/>
    <dgm:cxn modelId="{FC05D86B-8843-42B3-A655-7210D56B2E84}" type="presParOf" srcId="{50B50C3D-FA24-4871-869A-8BCF2E30E59C}" destId="{FB6B2AEC-0D90-4648-A4DE-9186344339EB}" srcOrd="3" destOrd="0" presId="urn:microsoft.com/office/officeart/2005/8/layout/hierarchy3"/>
    <dgm:cxn modelId="{C3BDC564-4D8C-440A-BA44-554CBBABBE10}" type="presParOf" srcId="{AF93E2E9-E859-4858-8BA1-CE4506B6797F}" destId="{152DBB9C-091B-42D2-B6C4-F13E54BDF0FE}" srcOrd="1" destOrd="0" presId="urn:microsoft.com/office/officeart/2005/8/layout/hierarchy3"/>
    <dgm:cxn modelId="{4DA4E3B3-84FD-4C61-B6F0-266F3450F2C3}" type="presParOf" srcId="{152DBB9C-091B-42D2-B6C4-F13E54BDF0FE}" destId="{F5539E93-18FE-42EE-99F5-9871387B9E62}" srcOrd="0" destOrd="0" presId="urn:microsoft.com/office/officeart/2005/8/layout/hierarchy3"/>
    <dgm:cxn modelId="{4AC4AE82-4FA7-4252-B463-08BBF6A61C46}" type="presParOf" srcId="{F5539E93-18FE-42EE-99F5-9871387B9E62}" destId="{B9228550-D8E8-4FF9-A5E1-CD3053B07C62}" srcOrd="0" destOrd="0" presId="urn:microsoft.com/office/officeart/2005/8/layout/hierarchy3"/>
    <dgm:cxn modelId="{1AB4EADD-A2FD-4E82-848A-D77F66BD838E}" type="presParOf" srcId="{F5539E93-18FE-42EE-99F5-9871387B9E62}" destId="{C49FB43E-C168-47E5-90B0-571AC251D2D1}" srcOrd="1" destOrd="0" presId="urn:microsoft.com/office/officeart/2005/8/layout/hierarchy3"/>
    <dgm:cxn modelId="{810A6EE8-7D7C-444B-9180-25C0D971F735}" type="presParOf" srcId="{152DBB9C-091B-42D2-B6C4-F13E54BDF0FE}" destId="{33097C31-904A-4031-B5A0-46469FA64430}" srcOrd="1" destOrd="0" presId="urn:microsoft.com/office/officeart/2005/8/layout/hierarchy3"/>
    <dgm:cxn modelId="{537ECB05-7F1A-4224-BFCF-A08F993BC337}" type="presParOf" srcId="{33097C31-904A-4031-B5A0-46469FA64430}" destId="{8BC52442-1905-41C7-A247-0F7349E06E0D}" srcOrd="0" destOrd="0" presId="urn:microsoft.com/office/officeart/2005/8/layout/hierarchy3"/>
    <dgm:cxn modelId="{2DB2595B-5AD6-4B65-89F8-8945EB8D9B57}" type="presParOf" srcId="{33097C31-904A-4031-B5A0-46469FA64430}" destId="{3B5A2883-F629-434B-9430-C1A838A99F1C}" srcOrd="1" destOrd="0" presId="urn:microsoft.com/office/officeart/2005/8/layout/hierarchy3"/>
    <dgm:cxn modelId="{E2DDE0F4-14EC-48A2-B23A-D5D377EA02DA}" type="presParOf" srcId="{33097C31-904A-4031-B5A0-46469FA64430}" destId="{1577603B-0754-49CA-851C-59B72A3F06C7}" srcOrd="2" destOrd="0" presId="urn:microsoft.com/office/officeart/2005/8/layout/hierarchy3"/>
    <dgm:cxn modelId="{180F4EF3-A9E3-4D83-A02A-79B5FE5F2C88}" type="presParOf" srcId="{33097C31-904A-4031-B5A0-46469FA64430}" destId="{5EBF0236-B442-472B-AC9B-1086A01D7DDE}" srcOrd="3" destOrd="0" presId="urn:microsoft.com/office/officeart/2005/8/layout/hierarchy3"/>
    <dgm:cxn modelId="{69EBF336-7691-4703-B5DD-B179F0E9726F}" type="presParOf" srcId="{AF93E2E9-E859-4858-8BA1-CE4506B6797F}" destId="{251C8FE0-8D23-4B2F-98D3-BADE2B3F6A7A}" srcOrd="2" destOrd="0" presId="urn:microsoft.com/office/officeart/2005/8/layout/hierarchy3"/>
    <dgm:cxn modelId="{A63D6D72-A9CC-4FC4-9208-73739E60E331}" type="presParOf" srcId="{251C8FE0-8D23-4B2F-98D3-BADE2B3F6A7A}" destId="{2FE8C8EE-1DB8-43BE-AA03-18FC9A4A331B}" srcOrd="0" destOrd="0" presId="urn:microsoft.com/office/officeart/2005/8/layout/hierarchy3"/>
    <dgm:cxn modelId="{7E39900D-6EFC-4574-80BD-58C42D1AAE92}" type="presParOf" srcId="{2FE8C8EE-1DB8-43BE-AA03-18FC9A4A331B}" destId="{E90B7178-31D0-43A0-ACC1-2A66DC85F39D}" srcOrd="0" destOrd="0" presId="urn:microsoft.com/office/officeart/2005/8/layout/hierarchy3"/>
    <dgm:cxn modelId="{6A029901-B8D2-449A-AA5F-21A88D2FB8D3}" type="presParOf" srcId="{2FE8C8EE-1DB8-43BE-AA03-18FC9A4A331B}" destId="{F7BC7B49-5037-4D86-A8DD-E4819FA52034}" srcOrd="1" destOrd="0" presId="urn:microsoft.com/office/officeart/2005/8/layout/hierarchy3"/>
    <dgm:cxn modelId="{EBE4E440-CE9C-4420-A057-D97E4DBE9F89}" type="presParOf" srcId="{251C8FE0-8D23-4B2F-98D3-BADE2B3F6A7A}" destId="{DA93CAA0-A27D-4F54-9F6E-2AA4370989B8}" srcOrd="1" destOrd="0" presId="urn:microsoft.com/office/officeart/2005/8/layout/hierarchy3"/>
    <dgm:cxn modelId="{29C9029F-829C-40B8-8B06-B400CA5B4D56}" type="presParOf" srcId="{DA93CAA0-A27D-4F54-9F6E-2AA4370989B8}" destId="{EBB11C54-C2BA-4313-8EEA-650B6F1E3FB7}" srcOrd="0" destOrd="0" presId="urn:microsoft.com/office/officeart/2005/8/layout/hierarchy3"/>
    <dgm:cxn modelId="{85743320-7BDF-43F3-9F54-09AB9EF8EC18}" type="presParOf" srcId="{DA93CAA0-A27D-4F54-9F6E-2AA4370989B8}" destId="{12615FDB-73E9-4BAA-A91C-AF4AC1C71F0C}" srcOrd="1" destOrd="0" presId="urn:microsoft.com/office/officeart/2005/8/layout/hierarchy3"/>
    <dgm:cxn modelId="{E0A02D83-DCA6-4238-B045-03450119C9E6}" type="presParOf" srcId="{DA93CAA0-A27D-4F54-9F6E-2AA4370989B8}" destId="{3C3948FD-ADD5-4935-BBE1-B7ECDCA63724}" srcOrd="2" destOrd="0" presId="urn:microsoft.com/office/officeart/2005/8/layout/hierarchy3"/>
    <dgm:cxn modelId="{658DAA7A-514E-44A6-8C07-B55E73961322}" type="presParOf" srcId="{DA93CAA0-A27D-4F54-9F6E-2AA4370989B8}" destId="{9FAC0010-7E3C-4FFD-8490-788C7ECBD3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65B5A-0057-439D-A446-2F28A7393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fr-FR"/>
        </a:p>
      </dgm:t>
    </dgm:pt>
    <dgm:pt modelId="{43F37785-C274-46D8-AB1F-F9F2203A18BF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10/11</a:t>
          </a:r>
        </a:p>
      </dgm:t>
    </dgm:pt>
    <dgm:pt modelId="{ACF7468B-E7DB-4617-9A2F-39EE3F9A3EA4}" type="parTrans" cxnId="{51FBFC48-6B94-4706-915D-21D9F12D6BA2}">
      <dgm:prSet/>
      <dgm:spPr/>
      <dgm:t>
        <a:bodyPr/>
        <a:lstStyle/>
        <a:p>
          <a:endParaRPr lang="fr-FR"/>
        </a:p>
      </dgm:t>
    </dgm:pt>
    <dgm:pt modelId="{35A518E1-017E-4EFF-97B3-61F57018871E}" type="sibTrans" cxnId="{51FBFC48-6B94-4706-915D-21D9F12D6BA2}">
      <dgm:prSet/>
      <dgm:spPr/>
      <dgm:t>
        <a:bodyPr/>
        <a:lstStyle/>
        <a:p>
          <a:endParaRPr lang="fr-FR"/>
        </a:p>
      </dgm:t>
    </dgm:pt>
    <dgm:pt modelId="{2771EFEA-4AC2-4DB4-BDE1-597541287C22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17/11</a:t>
          </a:r>
        </a:p>
      </dgm:t>
    </dgm:pt>
    <dgm:pt modelId="{691F876C-577E-4111-9708-FEDAD284A914}" type="parTrans" cxnId="{B6A1431D-E9B1-40AF-AB95-68F7242AB3CB}">
      <dgm:prSet/>
      <dgm:spPr/>
      <dgm:t>
        <a:bodyPr/>
        <a:lstStyle/>
        <a:p>
          <a:endParaRPr lang="fr-FR"/>
        </a:p>
      </dgm:t>
    </dgm:pt>
    <dgm:pt modelId="{8233937B-BC64-480A-9B34-B830AE798429}" type="sibTrans" cxnId="{B6A1431D-E9B1-40AF-AB95-68F7242AB3CB}">
      <dgm:prSet/>
      <dgm:spPr/>
      <dgm:t>
        <a:bodyPr/>
        <a:lstStyle/>
        <a:p>
          <a:endParaRPr lang="fr-FR"/>
        </a:p>
      </dgm:t>
    </dgm:pt>
    <dgm:pt modelId="{660D27EC-611A-4F07-AF7D-9B8B33643886}">
      <dgm:prSet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24/11</a:t>
          </a:r>
        </a:p>
      </dgm:t>
    </dgm:pt>
    <dgm:pt modelId="{D83763B4-B66D-4722-8B96-EF743F0C500F}" type="parTrans" cxnId="{62EFC54B-DD30-423B-A667-62DDCFB16BA9}">
      <dgm:prSet/>
      <dgm:spPr/>
      <dgm:t>
        <a:bodyPr/>
        <a:lstStyle/>
        <a:p>
          <a:endParaRPr lang="fr-FR"/>
        </a:p>
      </dgm:t>
    </dgm:pt>
    <dgm:pt modelId="{F0BF0FFD-EEBC-4328-8AE2-3FFAA2DA082A}" type="sibTrans" cxnId="{62EFC54B-DD30-423B-A667-62DDCFB16BA9}">
      <dgm:prSet/>
      <dgm:spPr/>
      <dgm:t>
        <a:bodyPr/>
        <a:lstStyle/>
        <a:p>
          <a:endParaRPr lang="fr-FR"/>
        </a:p>
      </dgm:t>
    </dgm:pt>
    <dgm:pt modelId="{FF9FA5D3-7D91-44A8-B7F3-661866C6E501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3600" dirty="0">
              <a:latin typeface="African" pitchFamily="2" charset="0"/>
            </a:rPr>
            <a:t>-Feuilles des 4 saisons</a:t>
          </a:r>
        </a:p>
      </dgm:t>
    </dgm:pt>
    <dgm:pt modelId="{9EA06177-B4F2-4A33-8607-3FFE3E55A8AD}" type="sibTrans" cxnId="{1129A66B-4A3A-43DD-BF90-2B2A0A771C88}">
      <dgm:prSet/>
      <dgm:spPr/>
      <dgm:t>
        <a:bodyPr/>
        <a:lstStyle/>
        <a:p>
          <a:endParaRPr lang="fr-FR"/>
        </a:p>
      </dgm:t>
    </dgm:pt>
    <dgm:pt modelId="{A4A6FF09-4DD8-49DA-8E90-F1C29C8192B3}" type="parTrans" cxnId="{1129A66B-4A3A-43DD-BF90-2B2A0A771C8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7FCC0593-7077-4FAB-872A-A24143553A2B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-Chansons</a:t>
          </a:r>
        </a:p>
      </dgm:t>
    </dgm:pt>
    <dgm:pt modelId="{9EC23537-7CA6-445D-B7C7-35519CE6F969}" type="sibTrans" cxnId="{F6F2F726-D2B0-4055-9E0F-4FB78F741D75}">
      <dgm:prSet/>
      <dgm:spPr/>
      <dgm:t>
        <a:bodyPr/>
        <a:lstStyle/>
        <a:p>
          <a:endParaRPr lang="fr-FR"/>
        </a:p>
      </dgm:t>
    </dgm:pt>
    <dgm:pt modelId="{3764B3CB-0B7A-474D-8942-9D0677796F88}" type="parTrans" cxnId="{F6F2F726-D2B0-4055-9E0F-4FB78F741D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4DC33E44-C58E-4F71-97C3-003138928B62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-Couronne d’automne</a:t>
          </a:r>
        </a:p>
      </dgm:t>
    </dgm:pt>
    <dgm:pt modelId="{876A68CC-22FE-44C9-BD92-81180935CF38}" type="sibTrans" cxnId="{F2B0D55A-5861-44C7-A522-DF3FCFF784D8}">
      <dgm:prSet/>
      <dgm:spPr/>
      <dgm:t>
        <a:bodyPr/>
        <a:lstStyle/>
        <a:p>
          <a:endParaRPr lang="fr-FR"/>
        </a:p>
      </dgm:t>
    </dgm:pt>
    <dgm:pt modelId="{BA8973A7-173D-4CAD-A907-13623B209F00}" type="parTrans" cxnId="{F2B0D55A-5861-44C7-A522-DF3FCFF784D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D47FB565-6A6F-4E52-8D62-AF7FEE076466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-Perle à repasser</a:t>
          </a:r>
        </a:p>
      </dgm:t>
    </dgm:pt>
    <dgm:pt modelId="{4154D9B8-38A4-4CCA-BCB9-3083AE4A823A}" type="sibTrans" cxnId="{6DE4DEC1-82CB-45C4-8A6E-DB5B337F901B}">
      <dgm:prSet/>
      <dgm:spPr/>
      <dgm:t>
        <a:bodyPr/>
        <a:lstStyle/>
        <a:p>
          <a:endParaRPr lang="fr-FR"/>
        </a:p>
      </dgm:t>
    </dgm:pt>
    <dgm:pt modelId="{2FCCA0F5-F3E9-45B3-B9A0-1ABE2F1946A7}" type="parTrans" cxnId="{6DE4DEC1-82CB-45C4-8A6E-DB5B337F901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1CEA68CA-524F-4DC7-8E75-4CA048E663FC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-Cadre automnale</a:t>
          </a:r>
        </a:p>
      </dgm:t>
    </dgm:pt>
    <dgm:pt modelId="{6CC5F402-DB6A-4404-AE85-7093E5FFD7C3}" type="sibTrans" cxnId="{C73A71F8-E3D3-4783-AEF8-D51DC2B4B69B}">
      <dgm:prSet/>
      <dgm:spPr/>
      <dgm:t>
        <a:bodyPr/>
        <a:lstStyle/>
        <a:p>
          <a:endParaRPr lang="fr-FR"/>
        </a:p>
      </dgm:t>
    </dgm:pt>
    <dgm:pt modelId="{AD1FF859-AC36-4772-9D88-DA835816D478}" type="parTrans" cxnId="{C73A71F8-E3D3-4783-AEF8-D51DC2B4B69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84B4DE06-E380-4431-B271-329032A69148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-Araignée origami</a:t>
          </a:r>
        </a:p>
      </dgm:t>
    </dgm:pt>
    <dgm:pt modelId="{F97C39D6-6BA9-436A-B2A6-33B174774AC2}" type="sibTrans" cxnId="{7807391B-593C-406C-BC6D-C095801CB2FA}">
      <dgm:prSet/>
      <dgm:spPr/>
      <dgm:t>
        <a:bodyPr/>
        <a:lstStyle/>
        <a:p>
          <a:endParaRPr lang="fr-FR"/>
        </a:p>
      </dgm:t>
    </dgm:pt>
    <dgm:pt modelId="{CFEE9925-DCE5-4B2B-9A57-F65EBE99DE0A}" type="parTrans" cxnId="{7807391B-593C-406C-BC6D-C095801CB2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AF93E2E9-E859-4858-8BA1-CE4506B6797F}" type="pres">
      <dgm:prSet presAssocID="{22065B5A-0057-439D-A446-2F28A7393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2E71A-F211-4FD0-9C93-617F33753610}" type="pres">
      <dgm:prSet presAssocID="{43F37785-C274-46D8-AB1F-F9F2203A18BF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E15456-51DC-4431-A5AC-B18659B5CE5A}" type="pres">
      <dgm:prSet presAssocID="{43F37785-C274-46D8-AB1F-F9F2203A18BF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8E48D3-9140-4036-99DD-1AD49F6B728E}" type="pres">
      <dgm:prSet presAssocID="{43F37785-C274-46D8-AB1F-F9F2203A18BF}" presName="rootText" presStyleLbl="node1" presStyleIdx="0" presStyleCnt="3" custScaleY="76989"/>
      <dgm:spPr/>
    </dgm:pt>
    <dgm:pt modelId="{ED6DCFD9-6128-409E-A0CE-A556C50009D6}" type="pres">
      <dgm:prSet presAssocID="{43F37785-C274-46D8-AB1F-F9F2203A18BF}" presName="rootConnector" presStyleLbl="node1" presStyleIdx="0" presStyleCnt="3"/>
      <dgm:spPr/>
    </dgm:pt>
    <dgm:pt modelId="{50B50C3D-FA24-4871-869A-8BCF2E30E59C}" type="pres">
      <dgm:prSet presAssocID="{43F37785-C274-46D8-AB1F-F9F2203A18BF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E5CD62-E27D-4B17-AC4D-1A7E494F0F51}" type="pres">
      <dgm:prSet presAssocID="{A4A6FF09-4DD8-49DA-8E90-F1C29C8192B3}" presName="Name13" presStyleLbl="parChTrans1D2" presStyleIdx="0" presStyleCnt="6"/>
      <dgm:spPr/>
    </dgm:pt>
    <dgm:pt modelId="{262B3B29-937D-47C7-8070-55404D1FFB95}" type="pres">
      <dgm:prSet presAssocID="{FF9FA5D3-7D91-44A8-B7F3-661866C6E501}" presName="childText" presStyleLbl="bgAcc1" presStyleIdx="0" presStyleCnt="6" custScaleX="122070" custScaleY="115903">
        <dgm:presLayoutVars>
          <dgm:bulletEnabled val="1"/>
        </dgm:presLayoutVars>
      </dgm:prSet>
      <dgm:spPr/>
    </dgm:pt>
    <dgm:pt modelId="{2B8E8326-FA00-44BF-8235-D673DB7979F3}" type="pres">
      <dgm:prSet presAssocID="{3764B3CB-0B7A-474D-8942-9D0677796F88}" presName="Name13" presStyleLbl="parChTrans1D2" presStyleIdx="1" presStyleCnt="6"/>
      <dgm:spPr/>
    </dgm:pt>
    <dgm:pt modelId="{FB6B2AEC-0D90-4648-A4DE-9186344339EB}" type="pres">
      <dgm:prSet presAssocID="{7FCC0593-7077-4FAB-872A-A24143553A2B}" presName="childText" presStyleLbl="bgAcc1" presStyleIdx="1" presStyleCnt="6" custScaleX="126340" custScaleY="103980" custLinFactNeighborX="450" custLinFactNeighborY="210">
        <dgm:presLayoutVars>
          <dgm:bulletEnabled val="1"/>
        </dgm:presLayoutVars>
      </dgm:prSet>
      <dgm:spPr/>
    </dgm:pt>
    <dgm:pt modelId="{152DBB9C-091B-42D2-B6C4-F13E54BDF0FE}" type="pres">
      <dgm:prSet presAssocID="{2771EFEA-4AC2-4DB4-BDE1-597541287C22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539E93-18FE-42EE-99F5-9871387B9E62}" type="pres">
      <dgm:prSet presAssocID="{2771EFEA-4AC2-4DB4-BDE1-597541287C22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228550-D8E8-4FF9-A5E1-CD3053B07C62}" type="pres">
      <dgm:prSet presAssocID="{2771EFEA-4AC2-4DB4-BDE1-597541287C22}" presName="rootText" presStyleLbl="node1" presStyleIdx="1" presStyleCnt="3" custScaleY="76989"/>
      <dgm:spPr/>
    </dgm:pt>
    <dgm:pt modelId="{C49FB43E-C168-47E5-90B0-571AC251D2D1}" type="pres">
      <dgm:prSet presAssocID="{2771EFEA-4AC2-4DB4-BDE1-597541287C22}" presName="rootConnector" presStyleLbl="node1" presStyleIdx="1" presStyleCnt="3"/>
      <dgm:spPr/>
    </dgm:pt>
    <dgm:pt modelId="{33097C31-904A-4031-B5A0-46469FA64430}" type="pres">
      <dgm:prSet presAssocID="{2771EFEA-4AC2-4DB4-BDE1-597541287C22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C52442-1905-41C7-A247-0F7349E06E0D}" type="pres">
      <dgm:prSet presAssocID="{BA8973A7-173D-4CAD-A907-13623B209F00}" presName="Name13" presStyleLbl="parChTrans1D2" presStyleIdx="2" presStyleCnt="6"/>
      <dgm:spPr/>
    </dgm:pt>
    <dgm:pt modelId="{3B5A2883-F629-434B-9430-C1A838A99F1C}" type="pres">
      <dgm:prSet presAssocID="{4DC33E44-C58E-4F71-97C3-003138928B62}" presName="childText" presStyleLbl="bgAcc1" presStyleIdx="2" presStyleCnt="6" custScaleX="122043" custScaleY="105654">
        <dgm:presLayoutVars>
          <dgm:bulletEnabled val="1"/>
        </dgm:presLayoutVars>
      </dgm:prSet>
      <dgm:spPr/>
    </dgm:pt>
    <dgm:pt modelId="{1577603B-0754-49CA-851C-59B72A3F06C7}" type="pres">
      <dgm:prSet presAssocID="{2FCCA0F5-F3E9-45B3-B9A0-1ABE2F1946A7}" presName="Name13" presStyleLbl="parChTrans1D2" presStyleIdx="3" presStyleCnt="6"/>
      <dgm:spPr/>
    </dgm:pt>
    <dgm:pt modelId="{5EBF0236-B442-472B-AC9B-1086A01D7DDE}" type="pres">
      <dgm:prSet presAssocID="{D47FB565-6A6F-4E52-8D62-AF7FEE076466}" presName="childText" presStyleLbl="bgAcc1" presStyleIdx="3" presStyleCnt="6" custScaleX="133787" custScaleY="105342" custLinFactNeighborX="-7616" custLinFactNeighborY="9921">
        <dgm:presLayoutVars>
          <dgm:bulletEnabled val="1"/>
        </dgm:presLayoutVars>
      </dgm:prSet>
      <dgm:spPr/>
    </dgm:pt>
    <dgm:pt modelId="{251C8FE0-8D23-4B2F-98D3-BADE2B3F6A7A}" type="pres">
      <dgm:prSet presAssocID="{660D27EC-611A-4F07-AF7D-9B8B33643886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E8C8EE-1DB8-43BE-AA03-18FC9A4A331B}" type="pres">
      <dgm:prSet presAssocID="{660D27EC-611A-4F07-AF7D-9B8B3364388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90B7178-31D0-43A0-ACC1-2A66DC85F39D}" type="pres">
      <dgm:prSet presAssocID="{660D27EC-611A-4F07-AF7D-9B8B33643886}" presName="rootText" presStyleLbl="node1" presStyleIdx="2" presStyleCnt="3" custScaleY="76989" custLinFactNeighborX="3759" custLinFactNeighborY="-2723"/>
      <dgm:spPr/>
    </dgm:pt>
    <dgm:pt modelId="{F7BC7B49-5037-4D86-A8DD-E4819FA52034}" type="pres">
      <dgm:prSet presAssocID="{660D27EC-611A-4F07-AF7D-9B8B33643886}" presName="rootConnector" presStyleLbl="node1" presStyleIdx="2" presStyleCnt="3"/>
      <dgm:spPr/>
    </dgm:pt>
    <dgm:pt modelId="{DA93CAA0-A27D-4F54-9F6E-2AA4370989B8}" type="pres">
      <dgm:prSet presAssocID="{660D27EC-611A-4F07-AF7D-9B8B33643886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BB11C54-C2BA-4313-8EEA-650B6F1E3FB7}" type="pres">
      <dgm:prSet presAssocID="{AD1FF859-AC36-4772-9D88-DA835816D478}" presName="Name13" presStyleLbl="parChTrans1D2" presStyleIdx="4" presStyleCnt="6"/>
      <dgm:spPr/>
    </dgm:pt>
    <dgm:pt modelId="{12615FDB-73E9-4BAA-A91C-AF4AC1C71F0C}" type="pres">
      <dgm:prSet presAssocID="{1CEA68CA-524F-4DC7-8E75-4CA048E663FC}" presName="childText" presStyleLbl="bgAcc1" presStyleIdx="4" presStyleCnt="6" custScaleX="123743" custScaleY="114195" custLinFactNeighborX="-1351" custLinFactNeighborY="2283">
        <dgm:presLayoutVars>
          <dgm:bulletEnabled val="1"/>
        </dgm:presLayoutVars>
      </dgm:prSet>
      <dgm:spPr/>
    </dgm:pt>
    <dgm:pt modelId="{3C3948FD-ADD5-4935-BBE1-B7ECDCA63724}" type="pres">
      <dgm:prSet presAssocID="{CFEE9925-DCE5-4B2B-9A57-F65EBE99DE0A}" presName="Name13" presStyleLbl="parChTrans1D2" presStyleIdx="5" presStyleCnt="6"/>
      <dgm:spPr/>
    </dgm:pt>
    <dgm:pt modelId="{9FAC0010-7E3C-4FFD-8490-788C7ECBD3FA}" type="pres">
      <dgm:prSet presAssocID="{84B4DE06-E380-4431-B271-329032A69148}" presName="childText" presStyleLbl="bgAcc1" presStyleIdx="5" presStyleCnt="6" custScaleX="123743" custScaleY="109233" custLinFactNeighborX="-1789" custLinFactNeighborY="-1527">
        <dgm:presLayoutVars>
          <dgm:bulletEnabled val="1"/>
        </dgm:presLayoutVars>
      </dgm:prSet>
      <dgm:spPr/>
    </dgm:pt>
  </dgm:ptLst>
  <dgm:cxnLst>
    <dgm:cxn modelId="{7807391B-593C-406C-BC6D-C095801CB2FA}" srcId="{660D27EC-611A-4F07-AF7D-9B8B33643886}" destId="{84B4DE06-E380-4431-B271-329032A69148}" srcOrd="1" destOrd="0" parTransId="{CFEE9925-DCE5-4B2B-9A57-F65EBE99DE0A}" sibTransId="{F97C39D6-6BA9-436A-B2A6-33B174774AC2}"/>
    <dgm:cxn modelId="{B6A1431D-E9B1-40AF-AB95-68F7242AB3CB}" srcId="{22065B5A-0057-439D-A446-2F28A73932E1}" destId="{2771EFEA-4AC2-4DB4-BDE1-597541287C22}" srcOrd="1" destOrd="0" parTransId="{691F876C-577E-4111-9708-FEDAD284A914}" sibTransId="{8233937B-BC64-480A-9B34-B830AE798429}"/>
    <dgm:cxn modelId="{E64B3F24-9A06-44B6-B48F-D18553F2874B}" type="presOf" srcId="{3764B3CB-0B7A-474D-8942-9D0677796F88}" destId="{2B8E8326-FA00-44BF-8235-D673DB7979F3}" srcOrd="0" destOrd="0" presId="urn:microsoft.com/office/officeart/2005/8/layout/hierarchy3"/>
    <dgm:cxn modelId="{F6F2F726-D2B0-4055-9E0F-4FB78F741D75}" srcId="{43F37785-C274-46D8-AB1F-F9F2203A18BF}" destId="{7FCC0593-7077-4FAB-872A-A24143553A2B}" srcOrd="1" destOrd="0" parTransId="{3764B3CB-0B7A-474D-8942-9D0677796F88}" sibTransId="{9EC23537-7CA6-445D-B7C7-35519CE6F969}"/>
    <dgm:cxn modelId="{6184EC37-49F4-4F0F-82DA-53E865C93581}" type="presOf" srcId="{660D27EC-611A-4F07-AF7D-9B8B33643886}" destId="{F7BC7B49-5037-4D86-A8DD-E4819FA52034}" srcOrd="1" destOrd="0" presId="urn:microsoft.com/office/officeart/2005/8/layout/hierarchy3"/>
    <dgm:cxn modelId="{5E68443F-E998-448A-AAB8-D4E8B5E0729F}" type="presOf" srcId="{2FCCA0F5-F3E9-45B3-B9A0-1ABE2F1946A7}" destId="{1577603B-0754-49CA-851C-59B72A3F06C7}" srcOrd="0" destOrd="0" presId="urn:microsoft.com/office/officeart/2005/8/layout/hierarchy3"/>
    <dgm:cxn modelId="{51FBFC48-6B94-4706-915D-21D9F12D6BA2}" srcId="{22065B5A-0057-439D-A446-2F28A73932E1}" destId="{43F37785-C274-46D8-AB1F-F9F2203A18BF}" srcOrd="0" destOrd="0" parTransId="{ACF7468B-E7DB-4617-9A2F-39EE3F9A3EA4}" sibTransId="{35A518E1-017E-4EFF-97B3-61F57018871E}"/>
    <dgm:cxn modelId="{1129A66B-4A3A-43DD-BF90-2B2A0A771C88}" srcId="{43F37785-C274-46D8-AB1F-F9F2203A18BF}" destId="{FF9FA5D3-7D91-44A8-B7F3-661866C6E501}" srcOrd="0" destOrd="0" parTransId="{A4A6FF09-4DD8-49DA-8E90-F1C29C8192B3}" sibTransId="{9EA06177-B4F2-4A33-8607-3FFE3E55A8AD}"/>
    <dgm:cxn modelId="{62EFC54B-DD30-423B-A667-62DDCFB16BA9}" srcId="{22065B5A-0057-439D-A446-2F28A73932E1}" destId="{660D27EC-611A-4F07-AF7D-9B8B33643886}" srcOrd="2" destOrd="0" parTransId="{D83763B4-B66D-4722-8B96-EF743F0C500F}" sibTransId="{F0BF0FFD-EEBC-4328-8AE2-3FFAA2DA082A}"/>
    <dgm:cxn modelId="{7D7A1852-0CB4-41D7-B526-915C18B50DD9}" type="presOf" srcId="{4DC33E44-C58E-4F71-97C3-003138928B62}" destId="{3B5A2883-F629-434B-9430-C1A838A99F1C}" srcOrd="0" destOrd="0" presId="urn:microsoft.com/office/officeart/2005/8/layout/hierarchy3"/>
    <dgm:cxn modelId="{6C23D256-5930-43AB-8A3C-62DECD76F8B2}" type="presOf" srcId="{D47FB565-6A6F-4E52-8D62-AF7FEE076466}" destId="{5EBF0236-B442-472B-AC9B-1086A01D7DDE}" srcOrd="0" destOrd="0" presId="urn:microsoft.com/office/officeart/2005/8/layout/hierarchy3"/>
    <dgm:cxn modelId="{43CAA978-E2F9-4C8F-BA0A-966172B04FC4}" type="presOf" srcId="{22065B5A-0057-439D-A446-2F28A73932E1}" destId="{AF93E2E9-E859-4858-8BA1-CE4506B6797F}" srcOrd="0" destOrd="0" presId="urn:microsoft.com/office/officeart/2005/8/layout/hierarchy3"/>
    <dgm:cxn modelId="{7ED3FF78-A594-4C7E-8603-D7405F5667DD}" type="presOf" srcId="{A4A6FF09-4DD8-49DA-8E90-F1C29C8192B3}" destId="{28E5CD62-E27D-4B17-AC4D-1A7E494F0F51}" srcOrd="0" destOrd="0" presId="urn:microsoft.com/office/officeart/2005/8/layout/hierarchy3"/>
    <dgm:cxn modelId="{FFB06B7A-5537-4E35-B189-2E4FD0B07E39}" type="presOf" srcId="{1CEA68CA-524F-4DC7-8E75-4CA048E663FC}" destId="{12615FDB-73E9-4BAA-A91C-AF4AC1C71F0C}" srcOrd="0" destOrd="0" presId="urn:microsoft.com/office/officeart/2005/8/layout/hierarchy3"/>
    <dgm:cxn modelId="{F2B0D55A-5861-44C7-A522-DF3FCFF784D8}" srcId="{2771EFEA-4AC2-4DB4-BDE1-597541287C22}" destId="{4DC33E44-C58E-4F71-97C3-003138928B62}" srcOrd="0" destOrd="0" parTransId="{BA8973A7-173D-4CAD-A907-13623B209F00}" sibTransId="{876A68CC-22FE-44C9-BD92-81180935CF38}"/>
    <dgm:cxn modelId="{E7D8507D-12D7-444F-B638-51B9EB64C2D4}" type="presOf" srcId="{2771EFEA-4AC2-4DB4-BDE1-597541287C22}" destId="{B9228550-D8E8-4FF9-A5E1-CD3053B07C62}" srcOrd="0" destOrd="0" presId="urn:microsoft.com/office/officeart/2005/8/layout/hierarchy3"/>
    <dgm:cxn modelId="{BC07FB82-E190-44C6-8CEE-E7F786C05975}" type="presOf" srcId="{7FCC0593-7077-4FAB-872A-A24143553A2B}" destId="{FB6B2AEC-0D90-4648-A4DE-9186344339EB}" srcOrd="0" destOrd="0" presId="urn:microsoft.com/office/officeart/2005/8/layout/hierarchy3"/>
    <dgm:cxn modelId="{02971A86-23F1-4A2A-AB5A-F0387EB19542}" type="presOf" srcId="{FF9FA5D3-7D91-44A8-B7F3-661866C6E501}" destId="{262B3B29-937D-47C7-8070-55404D1FFB95}" srcOrd="0" destOrd="0" presId="urn:microsoft.com/office/officeart/2005/8/layout/hierarchy3"/>
    <dgm:cxn modelId="{A2433292-1810-437D-B7A9-53CF25C2FF23}" type="presOf" srcId="{AD1FF859-AC36-4772-9D88-DA835816D478}" destId="{EBB11C54-C2BA-4313-8EEA-650B6F1E3FB7}" srcOrd="0" destOrd="0" presId="urn:microsoft.com/office/officeart/2005/8/layout/hierarchy3"/>
    <dgm:cxn modelId="{F79FAA94-F2C8-424D-A661-A1A0E21D0899}" type="presOf" srcId="{43F37785-C274-46D8-AB1F-F9F2203A18BF}" destId="{1C8E48D3-9140-4036-99DD-1AD49F6B728E}" srcOrd="0" destOrd="0" presId="urn:microsoft.com/office/officeart/2005/8/layout/hierarchy3"/>
    <dgm:cxn modelId="{1E0722A4-D1A5-4064-98F7-E3031D44A60B}" type="presOf" srcId="{CFEE9925-DCE5-4B2B-9A57-F65EBE99DE0A}" destId="{3C3948FD-ADD5-4935-BBE1-B7ECDCA63724}" srcOrd="0" destOrd="0" presId="urn:microsoft.com/office/officeart/2005/8/layout/hierarchy3"/>
    <dgm:cxn modelId="{461B22AF-67BC-41A0-9B66-211044CC8852}" type="presOf" srcId="{84B4DE06-E380-4431-B271-329032A69148}" destId="{9FAC0010-7E3C-4FFD-8490-788C7ECBD3FA}" srcOrd="0" destOrd="0" presId="urn:microsoft.com/office/officeart/2005/8/layout/hierarchy3"/>
    <dgm:cxn modelId="{DED16DBE-B09D-47DF-870F-E008899F7D73}" type="presOf" srcId="{2771EFEA-4AC2-4DB4-BDE1-597541287C22}" destId="{C49FB43E-C168-47E5-90B0-571AC251D2D1}" srcOrd="1" destOrd="0" presId="urn:microsoft.com/office/officeart/2005/8/layout/hierarchy3"/>
    <dgm:cxn modelId="{306EDBBE-AB60-4C0D-A344-BDD9CB39AB94}" type="presOf" srcId="{BA8973A7-173D-4CAD-A907-13623B209F00}" destId="{8BC52442-1905-41C7-A247-0F7349E06E0D}" srcOrd="0" destOrd="0" presId="urn:microsoft.com/office/officeart/2005/8/layout/hierarchy3"/>
    <dgm:cxn modelId="{6DE4DEC1-82CB-45C4-8A6E-DB5B337F901B}" srcId="{2771EFEA-4AC2-4DB4-BDE1-597541287C22}" destId="{D47FB565-6A6F-4E52-8D62-AF7FEE076466}" srcOrd="1" destOrd="0" parTransId="{2FCCA0F5-F3E9-45B3-B9A0-1ABE2F1946A7}" sibTransId="{4154D9B8-38A4-4CCA-BCB9-3083AE4A823A}"/>
    <dgm:cxn modelId="{73279ACF-BFDE-44D8-88AE-9A5A5F23933C}" type="presOf" srcId="{43F37785-C274-46D8-AB1F-F9F2203A18BF}" destId="{ED6DCFD9-6128-409E-A0CE-A556C50009D6}" srcOrd="1" destOrd="0" presId="urn:microsoft.com/office/officeart/2005/8/layout/hierarchy3"/>
    <dgm:cxn modelId="{A288E2F7-A275-47CA-B5D0-5DF9BE48B6DB}" type="presOf" srcId="{660D27EC-611A-4F07-AF7D-9B8B33643886}" destId="{E90B7178-31D0-43A0-ACC1-2A66DC85F39D}" srcOrd="0" destOrd="0" presId="urn:microsoft.com/office/officeart/2005/8/layout/hierarchy3"/>
    <dgm:cxn modelId="{C73A71F8-E3D3-4783-AEF8-D51DC2B4B69B}" srcId="{660D27EC-611A-4F07-AF7D-9B8B33643886}" destId="{1CEA68CA-524F-4DC7-8E75-4CA048E663FC}" srcOrd="0" destOrd="0" parTransId="{AD1FF859-AC36-4772-9D88-DA835816D478}" sibTransId="{6CC5F402-DB6A-4404-AE85-7093E5FFD7C3}"/>
    <dgm:cxn modelId="{A1F580EA-CD2D-494E-AEBF-500A9B69BD75}" type="presParOf" srcId="{AF93E2E9-E859-4858-8BA1-CE4506B6797F}" destId="{5AF2E71A-F211-4FD0-9C93-617F33753610}" srcOrd="0" destOrd="0" presId="urn:microsoft.com/office/officeart/2005/8/layout/hierarchy3"/>
    <dgm:cxn modelId="{37068824-A5EE-44D2-9D9F-D9631A611826}" type="presParOf" srcId="{5AF2E71A-F211-4FD0-9C93-617F33753610}" destId="{B0E15456-51DC-4431-A5AC-B18659B5CE5A}" srcOrd="0" destOrd="0" presId="urn:microsoft.com/office/officeart/2005/8/layout/hierarchy3"/>
    <dgm:cxn modelId="{D87867E8-0993-4778-8EA5-6EBC804F00AB}" type="presParOf" srcId="{B0E15456-51DC-4431-A5AC-B18659B5CE5A}" destId="{1C8E48D3-9140-4036-99DD-1AD49F6B728E}" srcOrd="0" destOrd="0" presId="urn:microsoft.com/office/officeart/2005/8/layout/hierarchy3"/>
    <dgm:cxn modelId="{C2608375-8318-4474-9B42-2835B5B9BD19}" type="presParOf" srcId="{B0E15456-51DC-4431-A5AC-B18659B5CE5A}" destId="{ED6DCFD9-6128-409E-A0CE-A556C50009D6}" srcOrd="1" destOrd="0" presId="urn:microsoft.com/office/officeart/2005/8/layout/hierarchy3"/>
    <dgm:cxn modelId="{E3B73436-979B-4338-A49E-65BD41BD26A7}" type="presParOf" srcId="{5AF2E71A-F211-4FD0-9C93-617F33753610}" destId="{50B50C3D-FA24-4871-869A-8BCF2E30E59C}" srcOrd="1" destOrd="0" presId="urn:microsoft.com/office/officeart/2005/8/layout/hierarchy3"/>
    <dgm:cxn modelId="{7FFB9EE7-8409-4934-8E6F-E2900CFEB3FB}" type="presParOf" srcId="{50B50C3D-FA24-4871-869A-8BCF2E30E59C}" destId="{28E5CD62-E27D-4B17-AC4D-1A7E494F0F51}" srcOrd="0" destOrd="0" presId="urn:microsoft.com/office/officeart/2005/8/layout/hierarchy3"/>
    <dgm:cxn modelId="{1485E1A5-650B-49F5-9A90-26C03902F14E}" type="presParOf" srcId="{50B50C3D-FA24-4871-869A-8BCF2E30E59C}" destId="{262B3B29-937D-47C7-8070-55404D1FFB95}" srcOrd="1" destOrd="0" presId="urn:microsoft.com/office/officeart/2005/8/layout/hierarchy3"/>
    <dgm:cxn modelId="{9DDFB48C-C06B-4F41-90D4-BB975B506CB0}" type="presParOf" srcId="{50B50C3D-FA24-4871-869A-8BCF2E30E59C}" destId="{2B8E8326-FA00-44BF-8235-D673DB7979F3}" srcOrd="2" destOrd="0" presId="urn:microsoft.com/office/officeart/2005/8/layout/hierarchy3"/>
    <dgm:cxn modelId="{FC05D86B-8843-42B3-A655-7210D56B2E84}" type="presParOf" srcId="{50B50C3D-FA24-4871-869A-8BCF2E30E59C}" destId="{FB6B2AEC-0D90-4648-A4DE-9186344339EB}" srcOrd="3" destOrd="0" presId="urn:microsoft.com/office/officeart/2005/8/layout/hierarchy3"/>
    <dgm:cxn modelId="{C3BDC564-4D8C-440A-BA44-554CBBABBE10}" type="presParOf" srcId="{AF93E2E9-E859-4858-8BA1-CE4506B6797F}" destId="{152DBB9C-091B-42D2-B6C4-F13E54BDF0FE}" srcOrd="1" destOrd="0" presId="urn:microsoft.com/office/officeart/2005/8/layout/hierarchy3"/>
    <dgm:cxn modelId="{4DA4E3B3-84FD-4C61-B6F0-266F3450F2C3}" type="presParOf" srcId="{152DBB9C-091B-42D2-B6C4-F13E54BDF0FE}" destId="{F5539E93-18FE-42EE-99F5-9871387B9E62}" srcOrd="0" destOrd="0" presId="urn:microsoft.com/office/officeart/2005/8/layout/hierarchy3"/>
    <dgm:cxn modelId="{4AC4AE82-4FA7-4252-B463-08BBF6A61C46}" type="presParOf" srcId="{F5539E93-18FE-42EE-99F5-9871387B9E62}" destId="{B9228550-D8E8-4FF9-A5E1-CD3053B07C62}" srcOrd="0" destOrd="0" presId="urn:microsoft.com/office/officeart/2005/8/layout/hierarchy3"/>
    <dgm:cxn modelId="{1AB4EADD-A2FD-4E82-848A-D77F66BD838E}" type="presParOf" srcId="{F5539E93-18FE-42EE-99F5-9871387B9E62}" destId="{C49FB43E-C168-47E5-90B0-571AC251D2D1}" srcOrd="1" destOrd="0" presId="urn:microsoft.com/office/officeart/2005/8/layout/hierarchy3"/>
    <dgm:cxn modelId="{810A6EE8-7D7C-444B-9180-25C0D971F735}" type="presParOf" srcId="{152DBB9C-091B-42D2-B6C4-F13E54BDF0FE}" destId="{33097C31-904A-4031-B5A0-46469FA64430}" srcOrd="1" destOrd="0" presId="urn:microsoft.com/office/officeart/2005/8/layout/hierarchy3"/>
    <dgm:cxn modelId="{537ECB05-7F1A-4224-BFCF-A08F993BC337}" type="presParOf" srcId="{33097C31-904A-4031-B5A0-46469FA64430}" destId="{8BC52442-1905-41C7-A247-0F7349E06E0D}" srcOrd="0" destOrd="0" presId="urn:microsoft.com/office/officeart/2005/8/layout/hierarchy3"/>
    <dgm:cxn modelId="{2DB2595B-5AD6-4B65-89F8-8945EB8D9B57}" type="presParOf" srcId="{33097C31-904A-4031-B5A0-46469FA64430}" destId="{3B5A2883-F629-434B-9430-C1A838A99F1C}" srcOrd="1" destOrd="0" presId="urn:microsoft.com/office/officeart/2005/8/layout/hierarchy3"/>
    <dgm:cxn modelId="{E2DDE0F4-14EC-48A2-B23A-D5D377EA02DA}" type="presParOf" srcId="{33097C31-904A-4031-B5A0-46469FA64430}" destId="{1577603B-0754-49CA-851C-59B72A3F06C7}" srcOrd="2" destOrd="0" presId="urn:microsoft.com/office/officeart/2005/8/layout/hierarchy3"/>
    <dgm:cxn modelId="{180F4EF3-A9E3-4D83-A02A-79B5FE5F2C88}" type="presParOf" srcId="{33097C31-904A-4031-B5A0-46469FA64430}" destId="{5EBF0236-B442-472B-AC9B-1086A01D7DDE}" srcOrd="3" destOrd="0" presId="urn:microsoft.com/office/officeart/2005/8/layout/hierarchy3"/>
    <dgm:cxn modelId="{69EBF336-7691-4703-B5DD-B179F0E9726F}" type="presParOf" srcId="{AF93E2E9-E859-4858-8BA1-CE4506B6797F}" destId="{251C8FE0-8D23-4B2F-98D3-BADE2B3F6A7A}" srcOrd="2" destOrd="0" presId="urn:microsoft.com/office/officeart/2005/8/layout/hierarchy3"/>
    <dgm:cxn modelId="{A63D6D72-A9CC-4FC4-9208-73739E60E331}" type="presParOf" srcId="{251C8FE0-8D23-4B2F-98D3-BADE2B3F6A7A}" destId="{2FE8C8EE-1DB8-43BE-AA03-18FC9A4A331B}" srcOrd="0" destOrd="0" presId="urn:microsoft.com/office/officeart/2005/8/layout/hierarchy3"/>
    <dgm:cxn modelId="{7E39900D-6EFC-4574-80BD-58C42D1AAE92}" type="presParOf" srcId="{2FE8C8EE-1DB8-43BE-AA03-18FC9A4A331B}" destId="{E90B7178-31D0-43A0-ACC1-2A66DC85F39D}" srcOrd="0" destOrd="0" presId="urn:microsoft.com/office/officeart/2005/8/layout/hierarchy3"/>
    <dgm:cxn modelId="{6A029901-B8D2-449A-AA5F-21A88D2FB8D3}" type="presParOf" srcId="{2FE8C8EE-1DB8-43BE-AA03-18FC9A4A331B}" destId="{F7BC7B49-5037-4D86-A8DD-E4819FA52034}" srcOrd="1" destOrd="0" presId="urn:microsoft.com/office/officeart/2005/8/layout/hierarchy3"/>
    <dgm:cxn modelId="{EBE4E440-CE9C-4420-A057-D97E4DBE9F89}" type="presParOf" srcId="{251C8FE0-8D23-4B2F-98D3-BADE2B3F6A7A}" destId="{DA93CAA0-A27D-4F54-9F6E-2AA4370989B8}" srcOrd="1" destOrd="0" presId="urn:microsoft.com/office/officeart/2005/8/layout/hierarchy3"/>
    <dgm:cxn modelId="{29C9029F-829C-40B8-8B06-B400CA5B4D56}" type="presParOf" srcId="{DA93CAA0-A27D-4F54-9F6E-2AA4370989B8}" destId="{EBB11C54-C2BA-4313-8EEA-650B6F1E3FB7}" srcOrd="0" destOrd="0" presId="urn:microsoft.com/office/officeart/2005/8/layout/hierarchy3"/>
    <dgm:cxn modelId="{85743320-7BDF-43F3-9F54-09AB9EF8EC18}" type="presParOf" srcId="{DA93CAA0-A27D-4F54-9F6E-2AA4370989B8}" destId="{12615FDB-73E9-4BAA-A91C-AF4AC1C71F0C}" srcOrd="1" destOrd="0" presId="urn:microsoft.com/office/officeart/2005/8/layout/hierarchy3"/>
    <dgm:cxn modelId="{E0A02D83-DCA6-4238-B045-03450119C9E6}" type="presParOf" srcId="{DA93CAA0-A27D-4F54-9F6E-2AA4370989B8}" destId="{3C3948FD-ADD5-4935-BBE1-B7ECDCA63724}" srcOrd="2" destOrd="0" presId="urn:microsoft.com/office/officeart/2005/8/layout/hierarchy3"/>
    <dgm:cxn modelId="{658DAA7A-514E-44A6-8C07-B55E73961322}" type="presParOf" srcId="{DA93CAA0-A27D-4F54-9F6E-2AA4370989B8}" destId="{9FAC0010-7E3C-4FFD-8490-788C7ECBD3FA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65B5A-0057-439D-A446-2F28A7393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fr-FR"/>
        </a:p>
      </dgm:t>
    </dgm:pt>
    <dgm:pt modelId="{43F37785-C274-46D8-AB1F-F9F2203A18BF}">
      <dgm:prSet phldrT="[Texte]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01/12</a:t>
          </a:r>
        </a:p>
      </dgm:t>
    </dgm:pt>
    <dgm:pt modelId="{ACF7468B-E7DB-4617-9A2F-39EE3F9A3EA4}" type="parTrans" cxnId="{51FBFC48-6B94-4706-915D-21D9F12D6BA2}">
      <dgm:prSet/>
      <dgm:spPr/>
      <dgm:t>
        <a:bodyPr/>
        <a:lstStyle/>
        <a:p>
          <a:endParaRPr lang="fr-FR"/>
        </a:p>
      </dgm:t>
    </dgm:pt>
    <dgm:pt modelId="{35A518E1-017E-4EFF-97B3-61F57018871E}" type="sibTrans" cxnId="{51FBFC48-6B94-4706-915D-21D9F12D6BA2}">
      <dgm:prSet/>
      <dgm:spPr/>
      <dgm:t>
        <a:bodyPr/>
        <a:lstStyle/>
        <a:p>
          <a:endParaRPr lang="fr-FR"/>
        </a:p>
      </dgm:t>
    </dgm:pt>
    <dgm:pt modelId="{2771EFEA-4AC2-4DB4-BDE1-597541287C22}">
      <dgm:prSet phldrT="[Texte]"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08/12</a:t>
          </a:r>
        </a:p>
      </dgm:t>
    </dgm:pt>
    <dgm:pt modelId="{691F876C-577E-4111-9708-FEDAD284A914}" type="parTrans" cxnId="{B6A1431D-E9B1-40AF-AB95-68F7242AB3CB}">
      <dgm:prSet/>
      <dgm:spPr/>
      <dgm:t>
        <a:bodyPr/>
        <a:lstStyle/>
        <a:p>
          <a:endParaRPr lang="fr-FR"/>
        </a:p>
      </dgm:t>
    </dgm:pt>
    <dgm:pt modelId="{8233937B-BC64-480A-9B34-B830AE798429}" type="sibTrans" cxnId="{B6A1431D-E9B1-40AF-AB95-68F7242AB3CB}">
      <dgm:prSet/>
      <dgm:spPr/>
      <dgm:t>
        <a:bodyPr/>
        <a:lstStyle/>
        <a:p>
          <a:endParaRPr lang="fr-FR"/>
        </a:p>
      </dgm:t>
    </dgm:pt>
    <dgm:pt modelId="{660D27EC-611A-4F07-AF7D-9B8B33643886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15/12</a:t>
          </a:r>
        </a:p>
      </dgm:t>
    </dgm:pt>
    <dgm:pt modelId="{D83763B4-B66D-4722-8B96-EF743F0C500F}" type="parTrans" cxnId="{62EFC54B-DD30-423B-A667-62DDCFB16BA9}">
      <dgm:prSet/>
      <dgm:spPr/>
      <dgm:t>
        <a:bodyPr/>
        <a:lstStyle/>
        <a:p>
          <a:endParaRPr lang="fr-FR"/>
        </a:p>
      </dgm:t>
    </dgm:pt>
    <dgm:pt modelId="{F0BF0FFD-EEBC-4328-8AE2-3FFAA2DA082A}" type="sibTrans" cxnId="{62EFC54B-DD30-423B-A667-62DDCFB16BA9}">
      <dgm:prSet/>
      <dgm:spPr/>
      <dgm:t>
        <a:bodyPr/>
        <a:lstStyle/>
        <a:p>
          <a:endParaRPr lang="fr-FR"/>
        </a:p>
      </dgm:t>
    </dgm:pt>
    <dgm:pt modelId="{FF9FA5D3-7D91-44A8-B7F3-661866C6E501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dirty="0">
              <a:latin typeface="African" pitchFamily="2" charset="0"/>
            </a:rPr>
            <a:t>-Mon étoile</a:t>
          </a:r>
        </a:p>
      </dgm:t>
    </dgm:pt>
    <dgm:pt modelId="{9EA06177-B4F2-4A33-8607-3FFE3E55A8AD}" type="sibTrans" cxnId="{1129A66B-4A3A-43DD-BF90-2B2A0A771C88}">
      <dgm:prSet/>
      <dgm:spPr/>
      <dgm:t>
        <a:bodyPr/>
        <a:lstStyle/>
        <a:p>
          <a:endParaRPr lang="fr-FR"/>
        </a:p>
      </dgm:t>
    </dgm:pt>
    <dgm:pt modelId="{A4A6FF09-4DD8-49DA-8E90-F1C29C8192B3}" type="parTrans" cxnId="{1129A66B-4A3A-43DD-BF90-2B2A0A771C8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7FCC0593-7077-4FAB-872A-A24143553A2B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-Quizz de Noël</a:t>
          </a:r>
        </a:p>
      </dgm:t>
    </dgm:pt>
    <dgm:pt modelId="{9EC23537-7CA6-445D-B7C7-35519CE6F969}" type="sibTrans" cxnId="{F6F2F726-D2B0-4055-9E0F-4FB78F741D75}">
      <dgm:prSet/>
      <dgm:spPr/>
      <dgm:t>
        <a:bodyPr/>
        <a:lstStyle/>
        <a:p>
          <a:endParaRPr lang="fr-FR"/>
        </a:p>
      </dgm:t>
    </dgm:pt>
    <dgm:pt modelId="{3764B3CB-0B7A-474D-8942-9D0677796F88}" type="parTrans" cxnId="{F6F2F726-D2B0-4055-9E0F-4FB78F741D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4DC33E44-C58E-4F71-97C3-003138928B62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-Déménageur</a:t>
          </a:r>
        </a:p>
      </dgm:t>
    </dgm:pt>
    <dgm:pt modelId="{876A68CC-22FE-44C9-BD92-81180935CF38}" type="sibTrans" cxnId="{F2B0D55A-5861-44C7-A522-DF3FCFF784D8}">
      <dgm:prSet/>
      <dgm:spPr/>
      <dgm:t>
        <a:bodyPr/>
        <a:lstStyle/>
        <a:p>
          <a:endParaRPr lang="fr-FR"/>
        </a:p>
      </dgm:t>
    </dgm:pt>
    <dgm:pt modelId="{BA8973A7-173D-4CAD-A907-13623B209F00}" type="parTrans" cxnId="{F2B0D55A-5861-44C7-A522-DF3FCFF784D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D47FB565-6A6F-4E52-8D62-AF7FEE076466}">
      <dgm:prSet phldrT="[Texte]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-Chasse aux cadeaux</a:t>
          </a:r>
        </a:p>
      </dgm:t>
    </dgm:pt>
    <dgm:pt modelId="{4154D9B8-38A4-4CCA-BCB9-3083AE4A823A}" type="sibTrans" cxnId="{6DE4DEC1-82CB-45C4-8A6E-DB5B337F901B}">
      <dgm:prSet/>
      <dgm:spPr/>
      <dgm:t>
        <a:bodyPr/>
        <a:lstStyle/>
        <a:p>
          <a:endParaRPr lang="fr-FR"/>
        </a:p>
      </dgm:t>
    </dgm:pt>
    <dgm:pt modelId="{2FCCA0F5-F3E9-45B3-B9A0-1ABE2F1946A7}" type="parTrans" cxnId="{6DE4DEC1-82CB-45C4-8A6E-DB5B337F901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1CEA68CA-524F-4DC7-8E75-4CA048E663FC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-Mon beau sapin</a:t>
          </a:r>
        </a:p>
      </dgm:t>
    </dgm:pt>
    <dgm:pt modelId="{6CC5F402-DB6A-4404-AE85-7093E5FFD7C3}" type="sibTrans" cxnId="{C73A71F8-E3D3-4783-AEF8-D51DC2B4B69B}">
      <dgm:prSet/>
      <dgm:spPr/>
      <dgm:t>
        <a:bodyPr/>
        <a:lstStyle/>
        <a:p>
          <a:endParaRPr lang="fr-FR"/>
        </a:p>
      </dgm:t>
    </dgm:pt>
    <dgm:pt modelId="{AD1FF859-AC36-4772-9D88-DA835816D478}" type="parTrans" cxnId="{C73A71F8-E3D3-4783-AEF8-D51DC2B4B69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84B4DE06-E380-4431-B271-329032A69148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-Retrouve le traineau du Père Noël</a:t>
          </a:r>
        </a:p>
      </dgm:t>
    </dgm:pt>
    <dgm:pt modelId="{F97C39D6-6BA9-436A-B2A6-33B174774AC2}" type="sibTrans" cxnId="{7807391B-593C-406C-BC6D-C095801CB2FA}">
      <dgm:prSet/>
      <dgm:spPr/>
      <dgm:t>
        <a:bodyPr/>
        <a:lstStyle/>
        <a:p>
          <a:endParaRPr lang="fr-FR"/>
        </a:p>
      </dgm:t>
    </dgm:pt>
    <dgm:pt modelId="{CFEE9925-DCE5-4B2B-9A57-F65EBE99DE0A}" type="parTrans" cxnId="{7807391B-593C-406C-BC6D-C095801CB2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AF93E2E9-E859-4858-8BA1-CE4506B6797F}" type="pres">
      <dgm:prSet presAssocID="{22065B5A-0057-439D-A446-2F28A7393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2E71A-F211-4FD0-9C93-617F33753610}" type="pres">
      <dgm:prSet presAssocID="{43F37785-C274-46D8-AB1F-F9F2203A18BF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E15456-51DC-4431-A5AC-B18659B5CE5A}" type="pres">
      <dgm:prSet presAssocID="{43F37785-C274-46D8-AB1F-F9F2203A18BF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8E48D3-9140-4036-99DD-1AD49F6B728E}" type="pres">
      <dgm:prSet presAssocID="{43F37785-C274-46D8-AB1F-F9F2203A18BF}" presName="rootText" presStyleLbl="node1" presStyleIdx="0" presStyleCnt="3" custScaleY="76989"/>
      <dgm:spPr/>
    </dgm:pt>
    <dgm:pt modelId="{ED6DCFD9-6128-409E-A0CE-A556C50009D6}" type="pres">
      <dgm:prSet presAssocID="{43F37785-C274-46D8-AB1F-F9F2203A18BF}" presName="rootConnector" presStyleLbl="node1" presStyleIdx="0" presStyleCnt="3"/>
      <dgm:spPr/>
    </dgm:pt>
    <dgm:pt modelId="{50B50C3D-FA24-4871-869A-8BCF2E30E59C}" type="pres">
      <dgm:prSet presAssocID="{43F37785-C274-46D8-AB1F-F9F2203A18BF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E5CD62-E27D-4B17-AC4D-1A7E494F0F51}" type="pres">
      <dgm:prSet presAssocID="{A4A6FF09-4DD8-49DA-8E90-F1C29C8192B3}" presName="Name13" presStyleLbl="parChTrans1D2" presStyleIdx="0" presStyleCnt="6"/>
      <dgm:spPr/>
    </dgm:pt>
    <dgm:pt modelId="{262B3B29-937D-47C7-8070-55404D1FFB95}" type="pres">
      <dgm:prSet presAssocID="{FF9FA5D3-7D91-44A8-B7F3-661866C6E501}" presName="childText" presStyleLbl="bgAcc1" presStyleIdx="0" presStyleCnt="6" custScaleX="114855" custScaleY="114195">
        <dgm:presLayoutVars>
          <dgm:bulletEnabled val="1"/>
        </dgm:presLayoutVars>
      </dgm:prSet>
      <dgm:spPr/>
    </dgm:pt>
    <dgm:pt modelId="{2B8E8326-FA00-44BF-8235-D673DB7979F3}" type="pres">
      <dgm:prSet presAssocID="{3764B3CB-0B7A-474D-8942-9D0677796F88}" presName="Name13" presStyleLbl="parChTrans1D2" presStyleIdx="1" presStyleCnt="6"/>
      <dgm:spPr/>
    </dgm:pt>
    <dgm:pt modelId="{FB6B2AEC-0D90-4648-A4DE-9186344339EB}" type="pres">
      <dgm:prSet presAssocID="{7FCC0593-7077-4FAB-872A-A24143553A2B}" presName="childText" presStyleLbl="bgAcc1" presStyleIdx="1" presStyleCnt="6" custScaleX="122404" custScaleY="99421">
        <dgm:presLayoutVars>
          <dgm:bulletEnabled val="1"/>
        </dgm:presLayoutVars>
      </dgm:prSet>
      <dgm:spPr/>
    </dgm:pt>
    <dgm:pt modelId="{152DBB9C-091B-42D2-B6C4-F13E54BDF0FE}" type="pres">
      <dgm:prSet presAssocID="{2771EFEA-4AC2-4DB4-BDE1-597541287C22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539E93-18FE-42EE-99F5-9871387B9E62}" type="pres">
      <dgm:prSet presAssocID="{2771EFEA-4AC2-4DB4-BDE1-597541287C22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228550-D8E8-4FF9-A5E1-CD3053B07C62}" type="pres">
      <dgm:prSet presAssocID="{2771EFEA-4AC2-4DB4-BDE1-597541287C22}" presName="rootText" presStyleLbl="node1" presStyleIdx="1" presStyleCnt="3" custScaleY="76989"/>
      <dgm:spPr/>
    </dgm:pt>
    <dgm:pt modelId="{C49FB43E-C168-47E5-90B0-571AC251D2D1}" type="pres">
      <dgm:prSet presAssocID="{2771EFEA-4AC2-4DB4-BDE1-597541287C22}" presName="rootConnector" presStyleLbl="node1" presStyleIdx="1" presStyleCnt="3"/>
      <dgm:spPr/>
    </dgm:pt>
    <dgm:pt modelId="{33097C31-904A-4031-B5A0-46469FA64430}" type="pres">
      <dgm:prSet presAssocID="{2771EFEA-4AC2-4DB4-BDE1-597541287C22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C52442-1905-41C7-A247-0F7349E06E0D}" type="pres">
      <dgm:prSet presAssocID="{BA8973A7-173D-4CAD-A907-13623B209F00}" presName="Name13" presStyleLbl="parChTrans1D2" presStyleIdx="2" presStyleCnt="6"/>
      <dgm:spPr/>
    </dgm:pt>
    <dgm:pt modelId="{3B5A2883-F629-434B-9430-C1A838A99F1C}" type="pres">
      <dgm:prSet presAssocID="{4DC33E44-C58E-4F71-97C3-003138928B62}" presName="childText" presStyleLbl="bgAcc1" presStyleIdx="2" presStyleCnt="6" custScaleX="117919" custScaleY="107362">
        <dgm:presLayoutVars>
          <dgm:bulletEnabled val="1"/>
        </dgm:presLayoutVars>
      </dgm:prSet>
      <dgm:spPr/>
    </dgm:pt>
    <dgm:pt modelId="{1577603B-0754-49CA-851C-59B72A3F06C7}" type="pres">
      <dgm:prSet presAssocID="{2FCCA0F5-F3E9-45B3-B9A0-1ABE2F1946A7}" presName="Name13" presStyleLbl="parChTrans1D2" presStyleIdx="3" presStyleCnt="6"/>
      <dgm:spPr/>
    </dgm:pt>
    <dgm:pt modelId="{5EBF0236-B442-472B-AC9B-1086A01D7DDE}" type="pres">
      <dgm:prSet presAssocID="{D47FB565-6A6F-4E52-8D62-AF7FEE076466}" presName="childText" presStyleLbl="bgAcc1" presStyleIdx="3" presStyleCnt="6" custScaleX="117919" custScaleY="105540">
        <dgm:presLayoutVars>
          <dgm:bulletEnabled val="1"/>
        </dgm:presLayoutVars>
      </dgm:prSet>
      <dgm:spPr/>
    </dgm:pt>
    <dgm:pt modelId="{251C8FE0-8D23-4B2F-98D3-BADE2B3F6A7A}" type="pres">
      <dgm:prSet presAssocID="{660D27EC-611A-4F07-AF7D-9B8B33643886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E8C8EE-1DB8-43BE-AA03-18FC9A4A331B}" type="pres">
      <dgm:prSet presAssocID="{660D27EC-611A-4F07-AF7D-9B8B3364388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90B7178-31D0-43A0-ACC1-2A66DC85F39D}" type="pres">
      <dgm:prSet presAssocID="{660D27EC-611A-4F07-AF7D-9B8B33643886}" presName="rootText" presStyleLbl="node1" presStyleIdx="2" presStyleCnt="3" custScaleY="76989"/>
      <dgm:spPr/>
    </dgm:pt>
    <dgm:pt modelId="{F7BC7B49-5037-4D86-A8DD-E4819FA52034}" type="pres">
      <dgm:prSet presAssocID="{660D27EC-611A-4F07-AF7D-9B8B33643886}" presName="rootConnector" presStyleLbl="node1" presStyleIdx="2" presStyleCnt="3"/>
      <dgm:spPr/>
    </dgm:pt>
    <dgm:pt modelId="{DA93CAA0-A27D-4F54-9F6E-2AA4370989B8}" type="pres">
      <dgm:prSet presAssocID="{660D27EC-611A-4F07-AF7D-9B8B33643886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BB11C54-C2BA-4313-8EEA-650B6F1E3FB7}" type="pres">
      <dgm:prSet presAssocID="{AD1FF859-AC36-4772-9D88-DA835816D478}" presName="Name13" presStyleLbl="parChTrans1D2" presStyleIdx="4" presStyleCnt="6"/>
      <dgm:spPr/>
    </dgm:pt>
    <dgm:pt modelId="{12615FDB-73E9-4BAA-A91C-AF4AC1C71F0C}" type="pres">
      <dgm:prSet presAssocID="{1CEA68CA-524F-4DC7-8E75-4CA048E663FC}" presName="childText" presStyleLbl="bgAcc1" presStyleIdx="4" presStyleCnt="6" custScaleX="121328" custScaleY="109071" custLinFactNeighborX="-13025" custLinFactNeighborY="-84">
        <dgm:presLayoutVars>
          <dgm:bulletEnabled val="1"/>
        </dgm:presLayoutVars>
      </dgm:prSet>
      <dgm:spPr/>
    </dgm:pt>
    <dgm:pt modelId="{3C3948FD-ADD5-4935-BBE1-B7ECDCA63724}" type="pres">
      <dgm:prSet presAssocID="{CFEE9925-DCE5-4B2B-9A57-F65EBE99DE0A}" presName="Name13" presStyleLbl="parChTrans1D2" presStyleIdx="5" presStyleCnt="6"/>
      <dgm:spPr/>
    </dgm:pt>
    <dgm:pt modelId="{9FAC0010-7E3C-4FFD-8490-788C7ECBD3FA}" type="pres">
      <dgm:prSet presAssocID="{84B4DE06-E380-4431-B271-329032A69148}" presName="childText" presStyleLbl="bgAcc1" presStyleIdx="5" presStyleCnt="6" custScaleX="121501" custScaleY="107804" custLinFactNeighborX="-10854" custLinFactNeighborY="-991">
        <dgm:presLayoutVars>
          <dgm:bulletEnabled val="1"/>
        </dgm:presLayoutVars>
      </dgm:prSet>
      <dgm:spPr/>
    </dgm:pt>
  </dgm:ptLst>
  <dgm:cxnLst>
    <dgm:cxn modelId="{7807391B-593C-406C-BC6D-C095801CB2FA}" srcId="{660D27EC-611A-4F07-AF7D-9B8B33643886}" destId="{84B4DE06-E380-4431-B271-329032A69148}" srcOrd="1" destOrd="0" parTransId="{CFEE9925-DCE5-4B2B-9A57-F65EBE99DE0A}" sibTransId="{F97C39D6-6BA9-436A-B2A6-33B174774AC2}"/>
    <dgm:cxn modelId="{B6A1431D-E9B1-40AF-AB95-68F7242AB3CB}" srcId="{22065B5A-0057-439D-A446-2F28A73932E1}" destId="{2771EFEA-4AC2-4DB4-BDE1-597541287C22}" srcOrd="1" destOrd="0" parTransId="{691F876C-577E-4111-9708-FEDAD284A914}" sibTransId="{8233937B-BC64-480A-9B34-B830AE798429}"/>
    <dgm:cxn modelId="{E64B3F24-9A06-44B6-B48F-D18553F2874B}" type="presOf" srcId="{3764B3CB-0B7A-474D-8942-9D0677796F88}" destId="{2B8E8326-FA00-44BF-8235-D673DB7979F3}" srcOrd="0" destOrd="0" presId="urn:microsoft.com/office/officeart/2005/8/layout/hierarchy3"/>
    <dgm:cxn modelId="{F6F2F726-D2B0-4055-9E0F-4FB78F741D75}" srcId="{43F37785-C274-46D8-AB1F-F9F2203A18BF}" destId="{7FCC0593-7077-4FAB-872A-A24143553A2B}" srcOrd="1" destOrd="0" parTransId="{3764B3CB-0B7A-474D-8942-9D0677796F88}" sibTransId="{9EC23537-7CA6-445D-B7C7-35519CE6F969}"/>
    <dgm:cxn modelId="{6184EC37-49F4-4F0F-82DA-53E865C93581}" type="presOf" srcId="{660D27EC-611A-4F07-AF7D-9B8B33643886}" destId="{F7BC7B49-5037-4D86-A8DD-E4819FA52034}" srcOrd="1" destOrd="0" presId="urn:microsoft.com/office/officeart/2005/8/layout/hierarchy3"/>
    <dgm:cxn modelId="{5E68443F-E998-448A-AAB8-D4E8B5E0729F}" type="presOf" srcId="{2FCCA0F5-F3E9-45B3-B9A0-1ABE2F1946A7}" destId="{1577603B-0754-49CA-851C-59B72A3F06C7}" srcOrd="0" destOrd="0" presId="urn:microsoft.com/office/officeart/2005/8/layout/hierarchy3"/>
    <dgm:cxn modelId="{51FBFC48-6B94-4706-915D-21D9F12D6BA2}" srcId="{22065B5A-0057-439D-A446-2F28A73932E1}" destId="{43F37785-C274-46D8-AB1F-F9F2203A18BF}" srcOrd="0" destOrd="0" parTransId="{ACF7468B-E7DB-4617-9A2F-39EE3F9A3EA4}" sibTransId="{35A518E1-017E-4EFF-97B3-61F57018871E}"/>
    <dgm:cxn modelId="{1129A66B-4A3A-43DD-BF90-2B2A0A771C88}" srcId="{43F37785-C274-46D8-AB1F-F9F2203A18BF}" destId="{FF9FA5D3-7D91-44A8-B7F3-661866C6E501}" srcOrd="0" destOrd="0" parTransId="{A4A6FF09-4DD8-49DA-8E90-F1C29C8192B3}" sibTransId="{9EA06177-B4F2-4A33-8607-3FFE3E55A8AD}"/>
    <dgm:cxn modelId="{62EFC54B-DD30-423B-A667-62DDCFB16BA9}" srcId="{22065B5A-0057-439D-A446-2F28A73932E1}" destId="{660D27EC-611A-4F07-AF7D-9B8B33643886}" srcOrd="2" destOrd="0" parTransId="{D83763B4-B66D-4722-8B96-EF743F0C500F}" sibTransId="{F0BF0FFD-EEBC-4328-8AE2-3FFAA2DA082A}"/>
    <dgm:cxn modelId="{7D7A1852-0CB4-41D7-B526-915C18B50DD9}" type="presOf" srcId="{4DC33E44-C58E-4F71-97C3-003138928B62}" destId="{3B5A2883-F629-434B-9430-C1A838A99F1C}" srcOrd="0" destOrd="0" presId="urn:microsoft.com/office/officeart/2005/8/layout/hierarchy3"/>
    <dgm:cxn modelId="{6C23D256-5930-43AB-8A3C-62DECD76F8B2}" type="presOf" srcId="{D47FB565-6A6F-4E52-8D62-AF7FEE076466}" destId="{5EBF0236-B442-472B-AC9B-1086A01D7DDE}" srcOrd="0" destOrd="0" presId="urn:microsoft.com/office/officeart/2005/8/layout/hierarchy3"/>
    <dgm:cxn modelId="{43CAA978-E2F9-4C8F-BA0A-966172B04FC4}" type="presOf" srcId="{22065B5A-0057-439D-A446-2F28A73932E1}" destId="{AF93E2E9-E859-4858-8BA1-CE4506B6797F}" srcOrd="0" destOrd="0" presId="urn:microsoft.com/office/officeart/2005/8/layout/hierarchy3"/>
    <dgm:cxn modelId="{7ED3FF78-A594-4C7E-8603-D7405F5667DD}" type="presOf" srcId="{A4A6FF09-4DD8-49DA-8E90-F1C29C8192B3}" destId="{28E5CD62-E27D-4B17-AC4D-1A7E494F0F51}" srcOrd="0" destOrd="0" presId="urn:microsoft.com/office/officeart/2005/8/layout/hierarchy3"/>
    <dgm:cxn modelId="{FFB06B7A-5537-4E35-B189-2E4FD0B07E39}" type="presOf" srcId="{1CEA68CA-524F-4DC7-8E75-4CA048E663FC}" destId="{12615FDB-73E9-4BAA-A91C-AF4AC1C71F0C}" srcOrd="0" destOrd="0" presId="urn:microsoft.com/office/officeart/2005/8/layout/hierarchy3"/>
    <dgm:cxn modelId="{F2B0D55A-5861-44C7-A522-DF3FCFF784D8}" srcId="{2771EFEA-4AC2-4DB4-BDE1-597541287C22}" destId="{4DC33E44-C58E-4F71-97C3-003138928B62}" srcOrd="0" destOrd="0" parTransId="{BA8973A7-173D-4CAD-A907-13623B209F00}" sibTransId="{876A68CC-22FE-44C9-BD92-81180935CF38}"/>
    <dgm:cxn modelId="{E7D8507D-12D7-444F-B638-51B9EB64C2D4}" type="presOf" srcId="{2771EFEA-4AC2-4DB4-BDE1-597541287C22}" destId="{B9228550-D8E8-4FF9-A5E1-CD3053B07C62}" srcOrd="0" destOrd="0" presId="urn:microsoft.com/office/officeart/2005/8/layout/hierarchy3"/>
    <dgm:cxn modelId="{BC07FB82-E190-44C6-8CEE-E7F786C05975}" type="presOf" srcId="{7FCC0593-7077-4FAB-872A-A24143553A2B}" destId="{FB6B2AEC-0D90-4648-A4DE-9186344339EB}" srcOrd="0" destOrd="0" presId="urn:microsoft.com/office/officeart/2005/8/layout/hierarchy3"/>
    <dgm:cxn modelId="{02971A86-23F1-4A2A-AB5A-F0387EB19542}" type="presOf" srcId="{FF9FA5D3-7D91-44A8-B7F3-661866C6E501}" destId="{262B3B29-937D-47C7-8070-55404D1FFB95}" srcOrd="0" destOrd="0" presId="urn:microsoft.com/office/officeart/2005/8/layout/hierarchy3"/>
    <dgm:cxn modelId="{A2433292-1810-437D-B7A9-53CF25C2FF23}" type="presOf" srcId="{AD1FF859-AC36-4772-9D88-DA835816D478}" destId="{EBB11C54-C2BA-4313-8EEA-650B6F1E3FB7}" srcOrd="0" destOrd="0" presId="urn:microsoft.com/office/officeart/2005/8/layout/hierarchy3"/>
    <dgm:cxn modelId="{F79FAA94-F2C8-424D-A661-A1A0E21D0899}" type="presOf" srcId="{43F37785-C274-46D8-AB1F-F9F2203A18BF}" destId="{1C8E48D3-9140-4036-99DD-1AD49F6B728E}" srcOrd="0" destOrd="0" presId="urn:microsoft.com/office/officeart/2005/8/layout/hierarchy3"/>
    <dgm:cxn modelId="{1E0722A4-D1A5-4064-98F7-E3031D44A60B}" type="presOf" srcId="{CFEE9925-DCE5-4B2B-9A57-F65EBE99DE0A}" destId="{3C3948FD-ADD5-4935-BBE1-B7ECDCA63724}" srcOrd="0" destOrd="0" presId="urn:microsoft.com/office/officeart/2005/8/layout/hierarchy3"/>
    <dgm:cxn modelId="{461B22AF-67BC-41A0-9B66-211044CC8852}" type="presOf" srcId="{84B4DE06-E380-4431-B271-329032A69148}" destId="{9FAC0010-7E3C-4FFD-8490-788C7ECBD3FA}" srcOrd="0" destOrd="0" presId="urn:microsoft.com/office/officeart/2005/8/layout/hierarchy3"/>
    <dgm:cxn modelId="{DED16DBE-B09D-47DF-870F-E008899F7D73}" type="presOf" srcId="{2771EFEA-4AC2-4DB4-BDE1-597541287C22}" destId="{C49FB43E-C168-47E5-90B0-571AC251D2D1}" srcOrd="1" destOrd="0" presId="urn:microsoft.com/office/officeart/2005/8/layout/hierarchy3"/>
    <dgm:cxn modelId="{306EDBBE-AB60-4C0D-A344-BDD9CB39AB94}" type="presOf" srcId="{BA8973A7-173D-4CAD-A907-13623B209F00}" destId="{8BC52442-1905-41C7-A247-0F7349E06E0D}" srcOrd="0" destOrd="0" presId="urn:microsoft.com/office/officeart/2005/8/layout/hierarchy3"/>
    <dgm:cxn modelId="{6DE4DEC1-82CB-45C4-8A6E-DB5B337F901B}" srcId="{2771EFEA-4AC2-4DB4-BDE1-597541287C22}" destId="{D47FB565-6A6F-4E52-8D62-AF7FEE076466}" srcOrd="1" destOrd="0" parTransId="{2FCCA0F5-F3E9-45B3-B9A0-1ABE2F1946A7}" sibTransId="{4154D9B8-38A4-4CCA-BCB9-3083AE4A823A}"/>
    <dgm:cxn modelId="{73279ACF-BFDE-44D8-88AE-9A5A5F23933C}" type="presOf" srcId="{43F37785-C274-46D8-AB1F-F9F2203A18BF}" destId="{ED6DCFD9-6128-409E-A0CE-A556C50009D6}" srcOrd="1" destOrd="0" presId="urn:microsoft.com/office/officeart/2005/8/layout/hierarchy3"/>
    <dgm:cxn modelId="{A288E2F7-A275-47CA-B5D0-5DF9BE48B6DB}" type="presOf" srcId="{660D27EC-611A-4F07-AF7D-9B8B33643886}" destId="{E90B7178-31D0-43A0-ACC1-2A66DC85F39D}" srcOrd="0" destOrd="0" presId="urn:microsoft.com/office/officeart/2005/8/layout/hierarchy3"/>
    <dgm:cxn modelId="{C73A71F8-E3D3-4783-AEF8-D51DC2B4B69B}" srcId="{660D27EC-611A-4F07-AF7D-9B8B33643886}" destId="{1CEA68CA-524F-4DC7-8E75-4CA048E663FC}" srcOrd="0" destOrd="0" parTransId="{AD1FF859-AC36-4772-9D88-DA835816D478}" sibTransId="{6CC5F402-DB6A-4404-AE85-7093E5FFD7C3}"/>
    <dgm:cxn modelId="{A1F580EA-CD2D-494E-AEBF-500A9B69BD75}" type="presParOf" srcId="{AF93E2E9-E859-4858-8BA1-CE4506B6797F}" destId="{5AF2E71A-F211-4FD0-9C93-617F33753610}" srcOrd="0" destOrd="0" presId="urn:microsoft.com/office/officeart/2005/8/layout/hierarchy3"/>
    <dgm:cxn modelId="{37068824-A5EE-44D2-9D9F-D9631A611826}" type="presParOf" srcId="{5AF2E71A-F211-4FD0-9C93-617F33753610}" destId="{B0E15456-51DC-4431-A5AC-B18659B5CE5A}" srcOrd="0" destOrd="0" presId="urn:microsoft.com/office/officeart/2005/8/layout/hierarchy3"/>
    <dgm:cxn modelId="{D87867E8-0993-4778-8EA5-6EBC804F00AB}" type="presParOf" srcId="{B0E15456-51DC-4431-A5AC-B18659B5CE5A}" destId="{1C8E48D3-9140-4036-99DD-1AD49F6B728E}" srcOrd="0" destOrd="0" presId="urn:microsoft.com/office/officeart/2005/8/layout/hierarchy3"/>
    <dgm:cxn modelId="{C2608375-8318-4474-9B42-2835B5B9BD19}" type="presParOf" srcId="{B0E15456-51DC-4431-A5AC-B18659B5CE5A}" destId="{ED6DCFD9-6128-409E-A0CE-A556C50009D6}" srcOrd="1" destOrd="0" presId="urn:microsoft.com/office/officeart/2005/8/layout/hierarchy3"/>
    <dgm:cxn modelId="{E3B73436-979B-4338-A49E-65BD41BD26A7}" type="presParOf" srcId="{5AF2E71A-F211-4FD0-9C93-617F33753610}" destId="{50B50C3D-FA24-4871-869A-8BCF2E30E59C}" srcOrd="1" destOrd="0" presId="urn:microsoft.com/office/officeart/2005/8/layout/hierarchy3"/>
    <dgm:cxn modelId="{7FFB9EE7-8409-4934-8E6F-E2900CFEB3FB}" type="presParOf" srcId="{50B50C3D-FA24-4871-869A-8BCF2E30E59C}" destId="{28E5CD62-E27D-4B17-AC4D-1A7E494F0F51}" srcOrd="0" destOrd="0" presId="urn:microsoft.com/office/officeart/2005/8/layout/hierarchy3"/>
    <dgm:cxn modelId="{1485E1A5-650B-49F5-9A90-26C03902F14E}" type="presParOf" srcId="{50B50C3D-FA24-4871-869A-8BCF2E30E59C}" destId="{262B3B29-937D-47C7-8070-55404D1FFB95}" srcOrd="1" destOrd="0" presId="urn:microsoft.com/office/officeart/2005/8/layout/hierarchy3"/>
    <dgm:cxn modelId="{9DDFB48C-C06B-4F41-90D4-BB975B506CB0}" type="presParOf" srcId="{50B50C3D-FA24-4871-869A-8BCF2E30E59C}" destId="{2B8E8326-FA00-44BF-8235-D673DB7979F3}" srcOrd="2" destOrd="0" presId="urn:microsoft.com/office/officeart/2005/8/layout/hierarchy3"/>
    <dgm:cxn modelId="{FC05D86B-8843-42B3-A655-7210D56B2E84}" type="presParOf" srcId="{50B50C3D-FA24-4871-869A-8BCF2E30E59C}" destId="{FB6B2AEC-0D90-4648-A4DE-9186344339EB}" srcOrd="3" destOrd="0" presId="urn:microsoft.com/office/officeart/2005/8/layout/hierarchy3"/>
    <dgm:cxn modelId="{C3BDC564-4D8C-440A-BA44-554CBBABBE10}" type="presParOf" srcId="{AF93E2E9-E859-4858-8BA1-CE4506B6797F}" destId="{152DBB9C-091B-42D2-B6C4-F13E54BDF0FE}" srcOrd="1" destOrd="0" presId="urn:microsoft.com/office/officeart/2005/8/layout/hierarchy3"/>
    <dgm:cxn modelId="{4DA4E3B3-84FD-4C61-B6F0-266F3450F2C3}" type="presParOf" srcId="{152DBB9C-091B-42D2-B6C4-F13E54BDF0FE}" destId="{F5539E93-18FE-42EE-99F5-9871387B9E62}" srcOrd="0" destOrd="0" presId="urn:microsoft.com/office/officeart/2005/8/layout/hierarchy3"/>
    <dgm:cxn modelId="{4AC4AE82-4FA7-4252-B463-08BBF6A61C46}" type="presParOf" srcId="{F5539E93-18FE-42EE-99F5-9871387B9E62}" destId="{B9228550-D8E8-4FF9-A5E1-CD3053B07C62}" srcOrd="0" destOrd="0" presId="urn:microsoft.com/office/officeart/2005/8/layout/hierarchy3"/>
    <dgm:cxn modelId="{1AB4EADD-A2FD-4E82-848A-D77F66BD838E}" type="presParOf" srcId="{F5539E93-18FE-42EE-99F5-9871387B9E62}" destId="{C49FB43E-C168-47E5-90B0-571AC251D2D1}" srcOrd="1" destOrd="0" presId="urn:microsoft.com/office/officeart/2005/8/layout/hierarchy3"/>
    <dgm:cxn modelId="{810A6EE8-7D7C-444B-9180-25C0D971F735}" type="presParOf" srcId="{152DBB9C-091B-42D2-B6C4-F13E54BDF0FE}" destId="{33097C31-904A-4031-B5A0-46469FA64430}" srcOrd="1" destOrd="0" presId="urn:microsoft.com/office/officeart/2005/8/layout/hierarchy3"/>
    <dgm:cxn modelId="{537ECB05-7F1A-4224-BFCF-A08F993BC337}" type="presParOf" srcId="{33097C31-904A-4031-B5A0-46469FA64430}" destId="{8BC52442-1905-41C7-A247-0F7349E06E0D}" srcOrd="0" destOrd="0" presId="urn:microsoft.com/office/officeart/2005/8/layout/hierarchy3"/>
    <dgm:cxn modelId="{2DB2595B-5AD6-4B65-89F8-8945EB8D9B57}" type="presParOf" srcId="{33097C31-904A-4031-B5A0-46469FA64430}" destId="{3B5A2883-F629-434B-9430-C1A838A99F1C}" srcOrd="1" destOrd="0" presId="urn:microsoft.com/office/officeart/2005/8/layout/hierarchy3"/>
    <dgm:cxn modelId="{E2DDE0F4-14EC-48A2-B23A-D5D377EA02DA}" type="presParOf" srcId="{33097C31-904A-4031-B5A0-46469FA64430}" destId="{1577603B-0754-49CA-851C-59B72A3F06C7}" srcOrd="2" destOrd="0" presId="urn:microsoft.com/office/officeart/2005/8/layout/hierarchy3"/>
    <dgm:cxn modelId="{180F4EF3-A9E3-4D83-A02A-79B5FE5F2C88}" type="presParOf" srcId="{33097C31-904A-4031-B5A0-46469FA64430}" destId="{5EBF0236-B442-472B-AC9B-1086A01D7DDE}" srcOrd="3" destOrd="0" presId="urn:microsoft.com/office/officeart/2005/8/layout/hierarchy3"/>
    <dgm:cxn modelId="{69EBF336-7691-4703-B5DD-B179F0E9726F}" type="presParOf" srcId="{AF93E2E9-E859-4858-8BA1-CE4506B6797F}" destId="{251C8FE0-8D23-4B2F-98D3-BADE2B3F6A7A}" srcOrd="2" destOrd="0" presId="urn:microsoft.com/office/officeart/2005/8/layout/hierarchy3"/>
    <dgm:cxn modelId="{A63D6D72-A9CC-4FC4-9208-73739E60E331}" type="presParOf" srcId="{251C8FE0-8D23-4B2F-98D3-BADE2B3F6A7A}" destId="{2FE8C8EE-1DB8-43BE-AA03-18FC9A4A331B}" srcOrd="0" destOrd="0" presId="urn:microsoft.com/office/officeart/2005/8/layout/hierarchy3"/>
    <dgm:cxn modelId="{7E39900D-6EFC-4574-80BD-58C42D1AAE92}" type="presParOf" srcId="{2FE8C8EE-1DB8-43BE-AA03-18FC9A4A331B}" destId="{E90B7178-31D0-43A0-ACC1-2A66DC85F39D}" srcOrd="0" destOrd="0" presId="urn:microsoft.com/office/officeart/2005/8/layout/hierarchy3"/>
    <dgm:cxn modelId="{6A029901-B8D2-449A-AA5F-21A88D2FB8D3}" type="presParOf" srcId="{2FE8C8EE-1DB8-43BE-AA03-18FC9A4A331B}" destId="{F7BC7B49-5037-4D86-A8DD-E4819FA52034}" srcOrd="1" destOrd="0" presId="urn:microsoft.com/office/officeart/2005/8/layout/hierarchy3"/>
    <dgm:cxn modelId="{EBE4E440-CE9C-4420-A057-D97E4DBE9F89}" type="presParOf" srcId="{251C8FE0-8D23-4B2F-98D3-BADE2B3F6A7A}" destId="{DA93CAA0-A27D-4F54-9F6E-2AA4370989B8}" srcOrd="1" destOrd="0" presId="urn:microsoft.com/office/officeart/2005/8/layout/hierarchy3"/>
    <dgm:cxn modelId="{29C9029F-829C-40B8-8B06-B400CA5B4D56}" type="presParOf" srcId="{DA93CAA0-A27D-4F54-9F6E-2AA4370989B8}" destId="{EBB11C54-C2BA-4313-8EEA-650B6F1E3FB7}" srcOrd="0" destOrd="0" presId="urn:microsoft.com/office/officeart/2005/8/layout/hierarchy3"/>
    <dgm:cxn modelId="{85743320-7BDF-43F3-9F54-09AB9EF8EC18}" type="presParOf" srcId="{DA93CAA0-A27D-4F54-9F6E-2AA4370989B8}" destId="{12615FDB-73E9-4BAA-A91C-AF4AC1C71F0C}" srcOrd="1" destOrd="0" presId="urn:microsoft.com/office/officeart/2005/8/layout/hierarchy3"/>
    <dgm:cxn modelId="{E0A02D83-DCA6-4238-B045-03450119C9E6}" type="presParOf" srcId="{DA93CAA0-A27D-4F54-9F6E-2AA4370989B8}" destId="{3C3948FD-ADD5-4935-BBE1-B7ECDCA63724}" srcOrd="2" destOrd="0" presId="urn:microsoft.com/office/officeart/2005/8/layout/hierarchy3"/>
    <dgm:cxn modelId="{658DAA7A-514E-44A6-8C07-B55E73961322}" type="presParOf" srcId="{DA93CAA0-A27D-4F54-9F6E-2AA4370989B8}" destId="{9FAC0010-7E3C-4FFD-8490-788C7ECBD3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65B5A-0057-439D-A446-2F28A73932E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fr-FR"/>
        </a:p>
      </dgm:t>
    </dgm:pt>
    <dgm:pt modelId="{43F37785-C274-46D8-AB1F-F9F2203A18BF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01/12</a:t>
          </a:r>
        </a:p>
      </dgm:t>
    </dgm:pt>
    <dgm:pt modelId="{ACF7468B-E7DB-4617-9A2F-39EE3F9A3EA4}" type="parTrans" cxnId="{51FBFC48-6B94-4706-915D-21D9F12D6BA2}">
      <dgm:prSet/>
      <dgm:spPr/>
      <dgm:t>
        <a:bodyPr/>
        <a:lstStyle/>
        <a:p>
          <a:endParaRPr lang="fr-FR"/>
        </a:p>
      </dgm:t>
    </dgm:pt>
    <dgm:pt modelId="{35A518E1-017E-4EFF-97B3-61F57018871E}" type="sibTrans" cxnId="{51FBFC48-6B94-4706-915D-21D9F12D6BA2}">
      <dgm:prSet/>
      <dgm:spPr/>
      <dgm:t>
        <a:bodyPr/>
        <a:lstStyle/>
        <a:p>
          <a:endParaRPr lang="fr-FR"/>
        </a:p>
      </dgm:t>
    </dgm:pt>
    <dgm:pt modelId="{2771EFEA-4AC2-4DB4-BDE1-597541287C22}">
      <dgm:prSet phldrT="[Texte]"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08/12</a:t>
          </a:r>
        </a:p>
      </dgm:t>
    </dgm:pt>
    <dgm:pt modelId="{691F876C-577E-4111-9708-FEDAD284A914}" type="parTrans" cxnId="{B6A1431D-E9B1-40AF-AB95-68F7242AB3CB}">
      <dgm:prSet/>
      <dgm:spPr/>
      <dgm:t>
        <a:bodyPr/>
        <a:lstStyle/>
        <a:p>
          <a:endParaRPr lang="fr-FR"/>
        </a:p>
      </dgm:t>
    </dgm:pt>
    <dgm:pt modelId="{8233937B-BC64-480A-9B34-B830AE798429}" type="sibTrans" cxnId="{B6A1431D-E9B1-40AF-AB95-68F7242AB3CB}">
      <dgm:prSet/>
      <dgm:spPr/>
      <dgm:t>
        <a:bodyPr/>
        <a:lstStyle/>
        <a:p>
          <a:endParaRPr lang="fr-FR"/>
        </a:p>
      </dgm:t>
    </dgm:pt>
    <dgm:pt modelId="{660D27EC-611A-4F07-AF7D-9B8B33643886}">
      <dgm:prSet/>
      <dgm:spPr>
        <a:solidFill>
          <a:schemeClr val="accent4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dirty="0">
              <a:latin typeface="African" pitchFamily="2" charset="0"/>
            </a:rPr>
            <a:t>15/12</a:t>
          </a:r>
        </a:p>
      </dgm:t>
    </dgm:pt>
    <dgm:pt modelId="{D83763B4-B66D-4722-8B96-EF743F0C500F}" type="parTrans" cxnId="{62EFC54B-DD30-423B-A667-62DDCFB16BA9}">
      <dgm:prSet/>
      <dgm:spPr/>
      <dgm:t>
        <a:bodyPr/>
        <a:lstStyle/>
        <a:p>
          <a:endParaRPr lang="fr-FR"/>
        </a:p>
      </dgm:t>
    </dgm:pt>
    <dgm:pt modelId="{F0BF0FFD-EEBC-4328-8AE2-3FFAA2DA082A}" type="sibTrans" cxnId="{62EFC54B-DD30-423B-A667-62DDCFB16BA9}">
      <dgm:prSet/>
      <dgm:spPr/>
      <dgm:t>
        <a:bodyPr/>
        <a:lstStyle/>
        <a:p>
          <a:endParaRPr lang="fr-FR"/>
        </a:p>
      </dgm:t>
    </dgm:pt>
    <dgm:pt modelId="{FF9FA5D3-7D91-44A8-B7F3-661866C6E501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sz="3600" dirty="0">
              <a:latin typeface="African" pitchFamily="2" charset="0"/>
            </a:rPr>
            <a:t>-Carte de Noël </a:t>
          </a:r>
        </a:p>
      </dgm:t>
    </dgm:pt>
    <dgm:pt modelId="{9EA06177-B4F2-4A33-8607-3FFE3E55A8AD}" type="sibTrans" cxnId="{1129A66B-4A3A-43DD-BF90-2B2A0A771C88}">
      <dgm:prSet/>
      <dgm:spPr/>
      <dgm:t>
        <a:bodyPr/>
        <a:lstStyle/>
        <a:p>
          <a:endParaRPr lang="fr-FR"/>
        </a:p>
      </dgm:t>
    </dgm:pt>
    <dgm:pt modelId="{A4A6FF09-4DD8-49DA-8E90-F1C29C8192B3}" type="parTrans" cxnId="{1129A66B-4A3A-43DD-BF90-2B2A0A771C8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7FCC0593-7077-4FAB-872A-A24143553A2B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>
              <a:latin typeface="African" pitchFamily="2" charset="0"/>
            </a:rPr>
            <a:t>-Senteur de Noël</a:t>
          </a:r>
          <a:endParaRPr lang="fr-FR" sz="4000" dirty="0">
            <a:latin typeface="African" pitchFamily="2" charset="0"/>
          </a:endParaRPr>
        </a:p>
      </dgm:t>
    </dgm:pt>
    <dgm:pt modelId="{9EC23537-7CA6-445D-B7C7-35519CE6F969}" type="sibTrans" cxnId="{F6F2F726-D2B0-4055-9E0F-4FB78F741D75}">
      <dgm:prSet/>
      <dgm:spPr/>
      <dgm:t>
        <a:bodyPr/>
        <a:lstStyle/>
        <a:p>
          <a:endParaRPr lang="fr-FR"/>
        </a:p>
      </dgm:t>
    </dgm:pt>
    <dgm:pt modelId="{3764B3CB-0B7A-474D-8942-9D0677796F88}" type="parTrans" cxnId="{F6F2F726-D2B0-4055-9E0F-4FB78F741D7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4DC33E44-C58E-4F71-97C3-003138928B62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-Couronne de Noël</a:t>
          </a:r>
        </a:p>
      </dgm:t>
    </dgm:pt>
    <dgm:pt modelId="{876A68CC-22FE-44C9-BD92-81180935CF38}" type="sibTrans" cxnId="{F2B0D55A-5861-44C7-A522-DF3FCFF784D8}">
      <dgm:prSet/>
      <dgm:spPr/>
      <dgm:t>
        <a:bodyPr/>
        <a:lstStyle/>
        <a:p>
          <a:endParaRPr lang="fr-FR"/>
        </a:p>
      </dgm:t>
    </dgm:pt>
    <dgm:pt modelId="{BA8973A7-173D-4CAD-A907-13623B209F00}" type="parTrans" cxnId="{F2B0D55A-5861-44C7-A522-DF3FCFF784D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D47FB565-6A6F-4E52-8D62-AF7FEE076466}">
      <dgm:prSet phldrT="[Texte]"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-Chant de Noël</a:t>
          </a:r>
        </a:p>
      </dgm:t>
    </dgm:pt>
    <dgm:pt modelId="{4154D9B8-38A4-4CCA-BCB9-3083AE4A823A}" type="sibTrans" cxnId="{6DE4DEC1-82CB-45C4-8A6E-DB5B337F901B}">
      <dgm:prSet/>
      <dgm:spPr/>
      <dgm:t>
        <a:bodyPr/>
        <a:lstStyle/>
        <a:p>
          <a:endParaRPr lang="fr-FR"/>
        </a:p>
      </dgm:t>
    </dgm:pt>
    <dgm:pt modelId="{2FCCA0F5-F3E9-45B3-B9A0-1ABE2F1946A7}" type="parTrans" cxnId="{6DE4DEC1-82CB-45C4-8A6E-DB5B337F901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1CEA68CA-524F-4DC7-8E75-4CA048E663FC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-Ma jolie boule </a:t>
          </a:r>
        </a:p>
      </dgm:t>
    </dgm:pt>
    <dgm:pt modelId="{6CC5F402-DB6A-4404-AE85-7093E5FFD7C3}" type="sibTrans" cxnId="{C73A71F8-E3D3-4783-AEF8-D51DC2B4B69B}">
      <dgm:prSet/>
      <dgm:spPr/>
      <dgm:t>
        <a:bodyPr/>
        <a:lstStyle/>
        <a:p>
          <a:endParaRPr lang="fr-FR"/>
        </a:p>
      </dgm:t>
    </dgm:pt>
    <dgm:pt modelId="{AD1FF859-AC36-4772-9D88-DA835816D478}" type="parTrans" cxnId="{C73A71F8-E3D3-4783-AEF8-D51DC2B4B69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84B4DE06-E380-4431-B271-329032A69148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fr-FR" sz="4000" dirty="0">
              <a:latin typeface="African" pitchFamily="2" charset="0"/>
            </a:rPr>
            <a:t>-Défiler de Noël</a:t>
          </a:r>
        </a:p>
      </dgm:t>
    </dgm:pt>
    <dgm:pt modelId="{F97C39D6-6BA9-436A-B2A6-33B174774AC2}" type="sibTrans" cxnId="{7807391B-593C-406C-BC6D-C095801CB2FA}">
      <dgm:prSet/>
      <dgm:spPr/>
      <dgm:t>
        <a:bodyPr/>
        <a:lstStyle/>
        <a:p>
          <a:endParaRPr lang="fr-FR"/>
        </a:p>
      </dgm:t>
    </dgm:pt>
    <dgm:pt modelId="{CFEE9925-DCE5-4B2B-9A57-F65EBE99DE0A}" type="parTrans" cxnId="{7807391B-593C-406C-BC6D-C095801CB2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fr-FR"/>
        </a:p>
      </dgm:t>
    </dgm:pt>
    <dgm:pt modelId="{AF93E2E9-E859-4858-8BA1-CE4506B6797F}" type="pres">
      <dgm:prSet presAssocID="{22065B5A-0057-439D-A446-2F28A73932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F2E71A-F211-4FD0-9C93-617F33753610}" type="pres">
      <dgm:prSet presAssocID="{43F37785-C274-46D8-AB1F-F9F2203A18BF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0E15456-51DC-4431-A5AC-B18659B5CE5A}" type="pres">
      <dgm:prSet presAssocID="{43F37785-C274-46D8-AB1F-F9F2203A18BF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C8E48D3-9140-4036-99DD-1AD49F6B728E}" type="pres">
      <dgm:prSet presAssocID="{43F37785-C274-46D8-AB1F-F9F2203A18BF}" presName="rootText" presStyleLbl="node1" presStyleIdx="0" presStyleCnt="3" custScaleY="76989"/>
      <dgm:spPr/>
    </dgm:pt>
    <dgm:pt modelId="{ED6DCFD9-6128-409E-A0CE-A556C50009D6}" type="pres">
      <dgm:prSet presAssocID="{43F37785-C274-46D8-AB1F-F9F2203A18BF}" presName="rootConnector" presStyleLbl="node1" presStyleIdx="0" presStyleCnt="3"/>
      <dgm:spPr/>
    </dgm:pt>
    <dgm:pt modelId="{50B50C3D-FA24-4871-869A-8BCF2E30E59C}" type="pres">
      <dgm:prSet presAssocID="{43F37785-C274-46D8-AB1F-F9F2203A18BF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8E5CD62-E27D-4B17-AC4D-1A7E494F0F51}" type="pres">
      <dgm:prSet presAssocID="{A4A6FF09-4DD8-49DA-8E90-F1C29C8192B3}" presName="Name13" presStyleLbl="parChTrans1D2" presStyleIdx="0" presStyleCnt="6"/>
      <dgm:spPr/>
    </dgm:pt>
    <dgm:pt modelId="{262B3B29-937D-47C7-8070-55404D1FFB95}" type="pres">
      <dgm:prSet presAssocID="{FF9FA5D3-7D91-44A8-B7F3-661866C6E501}" presName="childText" presStyleLbl="bgAcc1" presStyleIdx="0" presStyleCnt="6" custScaleX="122070" custScaleY="115903">
        <dgm:presLayoutVars>
          <dgm:bulletEnabled val="1"/>
        </dgm:presLayoutVars>
      </dgm:prSet>
      <dgm:spPr/>
    </dgm:pt>
    <dgm:pt modelId="{2B8E8326-FA00-44BF-8235-D673DB7979F3}" type="pres">
      <dgm:prSet presAssocID="{3764B3CB-0B7A-474D-8942-9D0677796F88}" presName="Name13" presStyleLbl="parChTrans1D2" presStyleIdx="1" presStyleCnt="6"/>
      <dgm:spPr/>
    </dgm:pt>
    <dgm:pt modelId="{FB6B2AEC-0D90-4648-A4DE-9186344339EB}" type="pres">
      <dgm:prSet presAssocID="{7FCC0593-7077-4FAB-872A-A24143553A2B}" presName="childText" presStyleLbl="bgAcc1" presStyleIdx="1" presStyleCnt="6" custScaleX="126340" custScaleY="103980" custLinFactNeighborX="450" custLinFactNeighborY="210">
        <dgm:presLayoutVars>
          <dgm:bulletEnabled val="1"/>
        </dgm:presLayoutVars>
      </dgm:prSet>
      <dgm:spPr/>
    </dgm:pt>
    <dgm:pt modelId="{152DBB9C-091B-42D2-B6C4-F13E54BDF0FE}" type="pres">
      <dgm:prSet presAssocID="{2771EFEA-4AC2-4DB4-BDE1-597541287C22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5539E93-18FE-42EE-99F5-9871387B9E62}" type="pres">
      <dgm:prSet presAssocID="{2771EFEA-4AC2-4DB4-BDE1-597541287C22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228550-D8E8-4FF9-A5E1-CD3053B07C62}" type="pres">
      <dgm:prSet presAssocID="{2771EFEA-4AC2-4DB4-BDE1-597541287C22}" presName="rootText" presStyleLbl="node1" presStyleIdx="1" presStyleCnt="3" custScaleY="76989"/>
      <dgm:spPr/>
    </dgm:pt>
    <dgm:pt modelId="{C49FB43E-C168-47E5-90B0-571AC251D2D1}" type="pres">
      <dgm:prSet presAssocID="{2771EFEA-4AC2-4DB4-BDE1-597541287C22}" presName="rootConnector" presStyleLbl="node1" presStyleIdx="1" presStyleCnt="3"/>
      <dgm:spPr/>
    </dgm:pt>
    <dgm:pt modelId="{33097C31-904A-4031-B5A0-46469FA64430}" type="pres">
      <dgm:prSet presAssocID="{2771EFEA-4AC2-4DB4-BDE1-597541287C22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BC52442-1905-41C7-A247-0F7349E06E0D}" type="pres">
      <dgm:prSet presAssocID="{BA8973A7-173D-4CAD-A907-13623B209F00}" presName="Name13" presStyleLbl="parChTrans1D2" presStyleIdx="2" presStyleCnt="6"/>
      <dgm:spPr/>
    </dgm:pt>
    <dgm:pt modelId="{3B5A2883-F629-434B-9430-C1A838A99F1C}" type="pres">
      <dgm:prSet presAssocID="{4DC33E44-C58E-4F71-97C3-003138928B62}" presName="childText" presStyleLbl="bgAcc1" presStyleIdx="2" presStyleCnt="6" custScaleX="122043" custScaleY="105654">
        <dgm:presLayoutVars>
          <dgm:bulletEnabled val="1"/>
        </dgm:presLayoutVars>
      </dgm:prSet>
      <dgm:spPr/>
    </dgm:pt>
    <dgm:pt modelId="{1577603B-0754-49CA-851C-59B72A3F06C7}" type="pres">
      <dgm:prSet presAssocID="{2FCCA0F5-F3E9-45B3-B9A0-1ABE2F1946A7}" presName="Name13" presStyleLbl="parChTrans1D2" presStyleIdx="3" presStyleCnt="6"/>
      <dgm:spPr/>
    </dgm:pt>
    <dgm:pt modelId="{5EBF0236-B442-472B-AC9B-1086A01D7DDE}" type="pres">
      <dgm:prSet presAssocID="{D47FB565-6A6F-4E52-8D62-AF7FEE076466}" presName="childText" presStyleLbl="bgAcc1" presStyleIdx="3" presStyleCnt="6" custScaleX="133787" custScaleY="105342" custLinFactNeighborX="-7616" custLinFactNeighborY="9921">
        <dgm:presLayoutVars>
          <dgm:bulletEnabled val="1"/>
        </dgm:presLayoutVars>
      </dgm:prSet>
      <dgm:spPr/>
    </dgm:pt>
    <dgm:pt modelId="{251C8FE0-8D23-4B2F-98D3-BADE2B3F6A7A}" type="pres">
      <dgm:prSet presAssocID="{660D27EC-611A-4F07-AF7D-9B8B33643886}" presName="roo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E8C8EE-1DB8-43BE-AA03-18FC9A4A331B}" type="pres">
      <dgm:prSet presAssocID="{660D27EC-611A-4F07-AF7D-9B8B33643886}" presName="root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90B7178-31D0-43A0-ACC1-2A66DC85F39D}" type="pres">
      <dgm:prSet presAssocID="{660D27EC-611A-4F07-AF7D-9B8B33643886}" presName="rootText" presStyleLbl="node1" presStyleIdx="2" presStyleCnt="3" custScaleY="76989" custLinFactNeighborX="3759" custLinFactNeighborY="-2723"/>
      <dgm:spPr/>
    </dgm:pt>
    <dgm:pt modelId="{F7BC7B49-5037-4D86-A8DD-E4819FA52034}" type="pres">
      <dgm:prSet presAssocID="{660D27EC-611A-4F07-AF7D-9B8B33643886}" presName="rootConnector" presStyleLbl="node1" presStyleIdx="2" presStyleCnt="3"/>
      <dgm:spPr/>
    </dgm:pt>
    <dgm:pt modelId="{DA93CAA0-A27D-4F54-9F6E-2AA4370989B8}" type="pres">
      <dgm:prSet presAssocID="{660D27EC-611A-4F07-AF7D-9B8B33643886}" presName="childShap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BB11C54-C2BA-4313-8EEA-650B6F1E3FB7}" type="pres">
      <dgm:prSet presAssocID="{AD1FF859-AC36-4772-9D88-DA835816D478}" presName="Name13" presStyleLbl="parChTrans1D2" presStyleIdx="4" presStyleCnt="6"/>
      <dgm:spPr/>
    </dgm:pt>
    <dgm:pt modelId="{12615FDB-73E9-4BAA-A91C-AF4AC1C71F0C}" type="pres">
      <dgm:prSet presAssocID="{1CEA68CA-524F-4DC7-8E75-4CA048E663FC}" presName="childText" presStyleLbl="bgAcc1" presStyleIdx="4" presStyleCnt="6" custScaleX="123743" custScaleY="114195" custLinFactNeighborX="-1351" custLinFactNeighborY="2283">
        <dgm:presLayoutVars>
          <dgm:bulletEnabled val="1"/>
        </dgm:presLayoutVars>
      </dgm:prSet>
      <dgm:spPr/>
    </dgm:pt>
    <dgm:pt modelId="{3C3948FD-ADD5-4935-BBE1-B7ECDCA63724}" type="pres">
      <dgm:prSet presAssocID="{CFEE9925-DCE5-4B2B-9A57-F65EBE99DE0A}" presName="Name13" presStyleLbl="parChTrans1D2" presStyleIdx="5" presStyleCnt="6"/>
      <dgm:spPr/>
    </dgm:pt>
    <dgm:pt modelId="{9FAC0010-7E3C-4FFD-8490-788C7ECBD3FA}" type="pres">
      <dgm:prSet presAssocID="{84B4DE06-E380-4431-B271-329032A69148}" presName="childText" presStyleLbl="bgAcc1" presStyleIdx="5" presStyleCnt="6" custScaleX="123743" custScaleY="109233" custLinFactNeighborX="-1789" custLinFactNeighborY="-1527">
        <dgm:presLayoutVars>
          <dgm:bulletEnabled val="1"/>
        </dgm:presLayoutVars>
      </dgm:prSet>
      <dgm:spPr/>
    </dgm:pt>
  </dgm:ptLst>
  <dgm:cxnLst>
    <dgm:cxn modelId="{7807391B-593C-406C-BC6D-C095801CB2FA}" srcId="{660D27EC-611A-4F07-AF7D-9B8B33643886}" destId="{84B4DE06-E380-4431-B271-329032A69148}" srcOrd="1" destOrd="0" parTransId="{CFEE9925-DCE5-4B2B-9A57-F65EBE99DE0A}" sibTransId="{F97C39D6-6BA9-436A-B2A6-33B174774AC2}"/>
    <dgm:cxn modelId="{B6A1431D-E9B1-40AF-AB95-68F7242AB3CB}" srcId="{22065B5A-0057-439D-A446-2F28A73932E1}" destId="{2771EFEA-4AC2-4DB4-BDE1-597541287C22}" srcOrd="1" destOrd="0" parTransId="{691F876C-577E-4111-9708-FEDAD284A914}" sibTransId="{8233937B-BC64-480A-9B34-B830AE798429}"/>
    <dgm:cxn modelId="{E64B3F24-9A06-44B6-B48F-D18553F2874B}" type="presOf" srcId="{3764B3CB-0B7A-474D-8942-9D0677796F88}" destId="{2B8E8326-FA00-44BF-8235-D673DB7979F3}" srcOrd="0" destOrd="0" presId="urn:microsoft.com/office/officeart/2005/8/layout/hierarchy3"/>
    <dgm:cxn modelId="{F6F2F726-D2B0-4055-9E0F-4FB78F741D75}" srcId="{43F37785-C274-46D8-AB1F-F9F2203A18BF}" destId="{7FCC0593-7077-4FAB-872A-A24143553A2B}" srcOrd="1" destOrd="0" parTransId="{3764B3CB-0B7A-474D-8942-9D0677796F88}" sibTransId="{9EC23537-7CA6-445D-B7C7-35519CE6F969}"/>
    <dgm:cxn modelId="{6184EC37-49F4-4F0F-82DA-53E865C93581}" type="presOf" srcId="{660D27EC-611A-4F07-AF7D-9B8B33643886}" destId="{F7BC7B49-5037-4D86-A8DD-E4819FA52034}" srcOrd="1" destOrd="0" presId="urn:microsoft.com/office/officeart/2005/8/layout/hierarchy3"/>
    <dgm:cxn modelId="{5E68443F-E998-448A-AAB8-D4E8B5E0729F}" type="presOf" srcId="{2FCCA0F5-F3E9-45B3-B9A0-1ABE2F1946A7}" destId="{1577603B-0754-49CA-851C-59B72A3F06C7}" srcOrd="0" destOrd="0" presId="urn:microsoft.com/office/officeart/2005/8/layout/hierarchy3"/>
    <dgm:cxn modelId="{51FBFC48-6B94-4706-915D-21D9F12D6BA2}" srcId="{22065B5A-0057-439D-A446-2F28A73932E1}" destId="{43F37785-C274-46D8-AB1F-F9F2203A18BF}" srcOrd="0" destOrd="0" parTransId="{ACF7468B-E7DB-4617-9A2F-39EE3F9A3EA4}" sibTransId="{35A518E1-017E-4EFF-97B3-61F57018871E}"/>
    <dgm:cxn modelId="{1129A66B-4A3A-43DD-BF90-2B2A0A771C88}" srcId="{43F37785-C274-46D8-AB1F-F9F2203A18BF}" destId="{FF9FA5D3-7D91-44A8-B7F3-661866C6E501}" srcOrd="0" destOrd="0" parTransId="{A4A6FF09-4DD8-49DA-8E90-F1C29C8192B3}" sibTransId="{9EA06177-B4F2-4A33-8607-3FFE3E55A8AD}"/>
    <dgm:cxn modelId="{62EFC54B-DD30-423B-A667-62DDCFB16BA9}" srcId="{22065B5A-0057-439D-A446-2F28A73932E1}" destId="{660D27EC-611A-4F07-AF7D-9B8B33643886}" srcOrd="2" destOrd="0" parTransId="{D83763B4-B66D-4722-8B96-EF743F0C500F}" sibTransId="{F0BF0FFD-EEBC-4328-8AE2-3FFAA2DA082A}"/>
    <dgm:cxn modelId="{7D7A1852-0CB4-41D7-B526-915C18B50DD9}" type="presOf" srcId="{4DC33E44-C58E-4F71-97C3-003138928B62}" destId="{3B5A2883-F629-434B-9430-C1A838A99F1C}" srcOrd="0" destOrd="0" presId="urn:microsoft.com/office/officeart/2005/8/layout/hierarchy3"/>
    <dgm:cxn modelId="{6C23D256-5930-43AB-8A3C-62DECD76F8B2}" type="presOf" srcId="{D47FB565-6A6F-4E52-8D62-AF7FEE076466}" destId="{5EBF0236-B442-472B-AC9B-1086A01D7DDE}" srcOrd="0" destOrd="0" presId="urn:microsoft.com/office/officeart/2005/8/layout/hierarchy3"/>
    <dgm:cxn modelId="{43CAA978-E2F9-4C8F-BA0A-966172B04FC4}" type="presOf" srcId="{22065B5A-0057-439D-A446-2F28A73932E1}" destId="{AF93E2E9-E859-4858-8BA1-CE4506B6797F}" srcOrd="0" destOrd="0" presId="urn:microsoft.com/office/officeart/2005/8/layout/hierarchy3"/>
    <dgm:cxn modelId="{7ED3FF78-A594-4C7E-8603-D7405F5667DD}" type="presOf" srcId="{A4A6FF09-4DD8-49DA-8E90-F1C29C8192B3}" destId="{28E5CD62-E27D-4B17-AC4D-1A7E494F0F51}" srcOrd="0" destOrd="0" presId="urn:microsoft.com/office/officeart/2005/8/layout/hierarchy3"/>
    <dgm:cxn modelId="{FFB06B7A-5537-4E35-B189-2E4FD0B07E39}" type="presOf" srcId="{1CEA68CA-524F-4DC7-8E75-4CA048E663FC}" destId="{12615FDB-73E9-4BAA-A91C-AF4AC1C71F0C}" srcOrd="0" destOrd="0" presId="urn:microsoft.com/office/officeart/2005/8/layout/hierarchy3"/>
    <dgm:cxn modelId="{F2B0D55A-5861-44C7-A522-DF3FCFF784D8}" srcId="{2771EFEA-4AC2-4DB4-BDE1-597541287C22}" destId="{4DC33E44-C58E-4F71-97C3-003138928B62}" srcOrd="0" destOrd="0" parTransId="{BA8973A7-173D-4CAD-A907-13623B209F00}" sibTransId="{876A68CC-22FE-44C9-BD92-81180935CF38}"/>
    <dgm:cxn modelId="{E7D8507D-12D7-444F-B638-51B9EB64C2D4}" type="presOf" srcId="{2771EFEA-4AC2-4DB4-BDE1-597541287C22}" destId="{B9228550-D8E8-4FF9-A5E1-CD3053B07C62}" srcOrd="0" destOrd="0" presId="urn:microsoft.com/office/officeart/2005/8/layout/hierarchy3"/>
    <dgm:cxn modelId="{BC07FB82-E190-44C6-8CEE-E7F786C05975}" type="presOf" srcId="{7FCC0593-7077-4FAB-872A-A24143553A2B}" destId="{FB6B2AEC-0D90-4648-A4DE-9186344339EB}" srcOrd="0" destOrd="0" presId="urn:microsoft.com/office/officeart/2005/8/layout/hierarchy3"/>
    <dgm:cxn modelId="{02971A86-23F1-4A2A-AB5A-F0387EB19542}" type="presOf" srcId="{FF9FA5D3-7D91-44A8-B7F3-661866C6E501}" destId="{262B3B29-937D-47C7-8070-55404D1FFB95}" srcOrd="0" destOrd="0" presId="urn:microsoft.com/office/officeart/2005/8/layout/hierarchy3"/>
    <dgm:cxn modelId="{A2433292-1810-437D-B7A9-53CF25C2FF23}" type="presOf" srcId="{AD1FF859-AC36-4772-9D88-DA835816D478}" destId="{EBB11C54-C2BA-4313-8EEA-650B6F1E3FB7}" srcOrd="0" destOrd="0" presId="urn:microsoft.com/office/officeart/2005/8/layout/hierarchy3"/>
    <dgm:cxn modelId="{F79FAA94-F2C8-424D-A661-A1A0E21D0899}" type="presOf" srcId="{43F37785-C274-46D8-AB1F-F9F2203A18BF}" destId="{1C8E48D3-9140-4036-99DD-1AD49F6B728E}" srcOrd="0" destOrd="0" presId="urn:microsoft.com/office/officeart/2005/8/layout/hierarchy3"/>
    <dgm:cxn modelId="{1E0722A4-D1A5-4064-98F7-E3031D44A60B}" type="presOf" srcId="{CFEE9925-DCE5-4B2B-9A57-F65EBE99DE0A}" destId="{3C3948FD-ADD5-4935-BBE1-B7ECDCA63724}" srcOrd="0" destOrd="0" presId="urn:microsoft.com/office/officeart/2005/8/layout/hierarchy3"/>
    <dgm:cxn modelId="{461B22AF-67BC-41A0-9B66-211044CC8852}" type="presOf" srcId="{84B4DE06-E380-4431-B271-329032A69148}" destId="{9FAC0010-7E3C-4FFD-8490-788C7ECBD3FA}" srcOrd="0" destOrd="0" presId="urn:microsoft.com/office/officeart/2005/8/layout/hierarchy3"/>
    <dgm:cxn modelId="{DED16DBE-B09D-47DF-870F-E008899F7D73}" type="presOf" srcId="{2771EFEA-4AC2-4DB4-BDE1-597541287C22}" destId="{C49FB43E-C168-47E5-90B0-571AC251D2D1}" srcOrd="1" destOrd="0" presId="urn:microsoft.com/office/officeart/2005/8/layout/hierarchy3"/>
    <dgm:cxn modelId="{306EDBBE-AB60-4C0D-A344-BDD9CB39AB94}" type="presOf" srcId="{BA8973A7-173D-4CAD-A907-13623B209F00}" destId="{8BC52442-1905-41C7-A247-0F7349E06E0D}" srcOrd="0" destOrd="0" presId="urn:microsoft.com/office/officeart/2005/8/layout/hierarchy3"/>
    <dgm:cxn modelId="{6DE4DEC1-82CB-45C4-8A6E-DB5B337F901B}" srcId="{2771EFEA-4AC2-4DB4-BDE1-597541287C22}" destId="{D47FB565-6A6F-4E52-8D62-AF7FEE076466}" srcOrd="1" destOrd="0" parTransId="{2FCCA0F5-F3E9-45B3-B9A0-1ABE2F1946A7}" sibTransId="{4154D9B8-38A4-4CCA-BCB9-3083AE4A823A}"/>
    <dgm:cxn modelId="{73279ACF-BFDE-44D8-88AE-9A5A5F23933C}" type="presOf" srcId="{43F37785-C274-46D8-AB1F-F9F2203A18BF}" destId="{ED6DCFD9-6128-409E-A0CE-A556C50009D6}" srcOrd="1" destOrd="0" presId="urn:microsoft.com/office/officeart/2005/8/layout/hierarchy3"/>
    <dgm:cxn modelId="{A288E2F7-A275-47CA-B5D0-5DF9BE48B6DB}" type="presOf" srcId="{660D27EC-611A-4F07-AF7D-9B8B33643886}" destId="{E90B7178-31D0-43A0-ACC1-2A66DC85F39D}" srcOrd="0" destOrd="0" presId="urn:microsoft.com/office/officeart/2005/8/layout/hierarchy3"/>
    <dgm:cxn modelId="{C73A71F8-E3D3-4783-AEF8-D51DC2B4B69B}" srcId="{660D27EC-611A-4F07-AF7D-9B8B33643886}" destId="{1CEA68CA-524F-4DC7-8E75-4CA048E663FC}" srcOrd="0" destOrd="0" parTransId="{AD1FF859-AC36-4772-9D88-DA835816D478}" sibTransId="{6CC5F402-DB6A-4404-AE85-7093E5FFD7C3}"/>
    <dgm:cxn modelId="{A1F580EA-CD2D-494E-AEBF-500A9B69BD75}" type="presParOf" srcId="{AF93E2E9-E859-4858-8BA1-CE4506B6797F}" destId="{5AF2E71A-F211-4FD0-9C93-617F33753610}" srcOrd="0" destOrd="0" presId="urn:microsoft.com/office/officeart/2005/8/layout/hierarchy3"/>
    <dgm:cxn modelId="{37068824-A5EE-44D2-9D9F-D9631A611826}" type="presParOf" srcId="{5AF2E71A-F211-4FD0-9C93-617F33753610}" destId="{B0E15456-51DC-4431-A5AC-B18659B5CE5A}" srcOrd="0" destOrd="0" presId="urn:microsoft.com/office/officeart/2005/8/layout/hierarchy3"/>
    <dgm:cxn modelId="{D87867E8-0993-4778-8EA5-6EBC804F00AB}" type="presParOf" srcId="{B0E15456-51DC-4431-A5AC-B18659B5CE5A}" destId="{1C8E48D3-9140-4036-99DD-1AD49F6B728E}" srcOrd="0" destOrd="0" presId="urn:microsoft.com/office/officeart/2005/8/layout/hierarchy3"/>
    <dgm:cxn modelId="{C2608375-8318-4474-9B42-2835B5B9BD19}" type="presParOf" srcId="{B0E15456-51DC-4431-A5AC-B18659B5CE5A}" destId="{ED6DCFD9-6128-409E-A0CE-A556C50009D6}" srcOrd="1" destOrd="0" presId="urn:microsoft.com/office/officeart/2005/8/layout/hierarchy3"/>
    <dgm:cxn modelId="{E3B73436-979B-4338-A49E-65BD41BD26A7}" type="presParOf" srcId="{5AF2E71A-F211-4FD0-9C93-617F33753610}" destId="{50B50C3D-FA24-4871-869A-8BCF2E30E59C}" srcOrd="1" destOrd="0" presId="urn:microsoft.com/office/officeart/2005/8/layout/hierarchy3"/>
    <dgm:cxn modelId="{7FFB9EE7-8409-4934-8E6F-E2900CFEB3FB}" type="presParOf" srcId="{50B50C3D-FA24-4871-869A-8BCF2E30E59C}" destId="{28E5CD62-E27D-4B17-AC4D-1A7E494F0F51}" srcOrd="0" destOrd="0" presId="urn:microsoft.com/office/officeart/2005/8/layout/hierarchy3"/>
    <dgm:cxn modelId="{1485E1A5-650B-49F5-9A90-26C03902F14E}" type="presParOf" srcId="{50B50C3D-FA24-4871-869A-8BCF2E30E59C}" destId="{262B3B29-937D-47C7-8070-55404D1FFB95}" srcOrd="1" destOrd="0" presId="urn:microsoft.com/office/officeart/2005/8/layout/hierarchy3"/>
    <dgm:cxn modelId="{9DDFB48C-C06B-4F41-90D4-BB975B506CB0}" type="presParOf" srcId="{50B50C3D-FA24-4871-869A-8BCF2E30E59C}" destId="{2B8E8326-FA00-44BF-8235-D673DB7979F3}" srcOrd="2" destOrd="0" presId="urn:microsoft.com/office/officeart/2005/8/layout/hierarchy3"/>
    <dgm:cxn modelId="{FC05D86B-8843-42B3-A655-7210D56B2E84}" type="presParOf" srcId="{50B50C3D-FA24-4871-869A-8BCF2E30E59C}" destId="{FB6B2AEC-0D90-4648-A4DE-9186344339EB}" srcOrd="3" destOrd="0" presId="urn:microsoft.com/office/officeart/2005/8/layout/hierarchy3"/>
    <dgm:cxn modelId="{C3BDC564-4D8C-440A-BA44-554CBBABBE10}" type="presParOf" srcId="{AF93E2E9-E859-4858-8BA1-CE4506B6797F}" destId="{152DBB9C-091B-42D2-B6C4-F13E54BDF0FE}" srcOrd="1" destOrd="0" presId="urn:microsoft.com/office/officeart/2005/8/layout/hierarchy3"/>
    <dgm:cxn modelId="{4DA4E3B3-84FD-4C61-B6F0-266F3450F2C3}" type="presParOf" srcId="{152DBB9C-091B-42D2-B6C4-F13E54BDF0FE}" destId="{F5539E93-18FE-42EE-99F5-9871387B9E62}" srcOrd="0" destOrd="0" presId="urn:microsoft.com/office/officeart/2005/8/layout/hierarchy3"/>
    <dgm:cxn modelId="{4AC4AE82-4FA7-4252-B463-08BBF6A61C46}" type="presParOf" srcId="{F5539E93-18FE-42EE-99F5-9871387B9E62}" destId="{B9228550-D8E8-4FF9-A5E1-CD3053B07C62}" srcOrd="0" destOrd="0" presId="urn:microsoft.com/office/officeart/2005/8/layout/hierarchy3"/>
    <dgm:cxn modelId="{1AB4EADD-A2FD-4E82-848A-D77F66BD838E}" type="presParOf" srcId="{F5539E93-18FE-42EE-99F5-9871387B9E62}" destId="{C49FB43E-C168-47E5-90B0-571AC251D2D1}" srcOrd="1" destOrd="0" presId="urn:microsoft.com/office/officeart/2005/8/layout/hierarchy3"/>
    <dgm:cxn modelId="{810A6EE8-7D7C-444B-9180-25C0D971F735}" type="presParOf" srcId="{152DBB9C-091B-42D2-B6C4-F13E54BDF0FE}" destId="{33097C31-904A-4031-B5A0-46469FA64430}" srcOrd="1" destOrd="0" presId="urn:microsoft.com/office/officeart/2005/8/layout/hierarchy3"/>
    <dgm:cxn modelId="{537ECB05-7F1A-4224-BFCF-A08F993BC337}" type="presParOf" srcId="{33097C31-904A-4031-B5A0-46469FA64430}" destId="{8BC52442-1905-41C7-A247-0F7349E06E0D}" srcOrd="0" destOrd="0" presId="urn:microsoft.com/office/officeart/2005/8/layout/hierarchy3"/>
    <dgm:cxn modelId="{2DB2595B-5AD6-4B65-89F8-8945EB8D9B57}" type="presParOf" srcId="{33097C31-904A-4031-B5A0-46469FA64430}" destId="{3B5A2883-F629-434B-9430-C1A838A99F1C}" srcOrd="1" destOrd="0" presId="urn:microsoft.com/office/officeart/2005/8/layout/hierarchy3"/>
    <dgm:cxn modelId="{E2DDE0F4-14EC-48A2-B23A-D5D377EA02DA}" type="presParOf" srcId="{33097C31-904A-4031-B5A0-46469FA64430}" destId="{1577603B-0754-49CA-851C-59B72A3F06C7}" srcOrd="2" destOrd="0" presId="urn:microsoft.com/office/officeart/2005/8/layout/hierarchy3"/>
    <dgm:cxn modelId="{180F4EF3-A9E3-4D83-A02A-79B5FE5F2C88}" type="presParOf" srcId="{33097C31-904A-4031-B5A0-46469FA64430}" destId="{5EBF0236-B442-472B-AC9B-1086A01D7DDE}" srcOrd="3" destOrd="0" presId="urn:microsoft.com/office/officeart/2005/8/layout/hierarchy3"/>
    <dgm:cxn modelId="{69EBF336-7691-4703-B5DD-B179F0E9726F}" type="presParOf" srcId="{AF93E2E9-E859-4858-8BA1-CE4506B6797F}" destId="{251C8FE0-8D23-4B2F-98D3-BADE2B3F6A7A}" srcOrd="2" destOrd="0" presId="urn:microsoft.com/office/officeart/2005/8/layout/hierarchy3"/>
    <dgm:cxn modelId="{A63D6D72-A9CC-4FC4-9208-73739E60E331}" type="presParOf" srcId="{251C8FE0-8D23-4B2F-98D3-BADE2B3F6A7A}" destId="{2FE8C8EE-1DB8-43BE-AA03-18FC9A4A331B}" srcOrd="0" destOrd="0" presId="urn:microsoft.com/office/officeart/2005/8/layout/hierarchy3"/>
    <dgm:cxn modelId="{7E39900D-6EFC-4574-80BD-58C42D1AAE92}" type="presParOf" srcId="{2FE8C8EE-1DB8-43BE-AA03-18FC9A4A331B}" destId="{E90B7178-31D0-43A0-ACC1-2A66DC85F39D}" srcOrd="0" destOrd="0" presId="urn:microsoft.com/office/officeart/2005/8/layout/hierarchy3"/>
    <dgm:cxn modelId="{6A029901-B8D2-449A-AA5F-21A88D2FB8D3}" type="presParOf" srcId="{2FE8C8EE-1DB8-43BE-AA03-18FC9A4A331B}" destId="{F7BC7B49-5037-4D86-A8DD-E4819FA52034}" srcOrd="1" destOrd="0" presId="urn:microsoft.com/office/officeart/2005/8/layout/hierarchy3"/>
    <dgm:cxn modelId="{EBE4E440-CE9C-4420-A057-D97E4DBE9F89}" type="presParOf" srcId="{251C8FE0-8D23-4B2F-98D3-BADE2B3F6A7A}" destId="{DA93CAA0-A27D-4F54-9F6E-2AA4370989B8}" srcOrd="1" destOrd="0" presId="urn:microsoft.com/office/officeart/2005/8/layout/hierarchy3"/>
    <dgm:cxn modelId="{29C9029F-829C-40B8-8B06-B400CA5B4D56}" type="presParOf" srcId="{DA93CAA0-A27D-4F54-9F6E-2AA4370989B8}" destId="{EBB11C54-C2BA-4313-8EEA-650B6F1E3FB7}" srcOrd="0" destOrd="0" presId="urn:microsoft.com/office/officeart/2005/8/layout/hierarchy3"/>
    <dgm:cxn modelId="{85743320-7BDF-43F3-9F54-09AB9EF8EC18}" type="presParOf" srcId="{DA93CAA0-A27D-4F54-9F6E-2AA4370989B8}" destId="{12615FDB-73E9-4BAA-A91C-AF4AC1C71F0C}" srcOrd="1" destOrd="0" presId="urn:microsoft.com/office/officeart/2005/8/layout/hierarchy3"/>
    <dgm:cxn modelId="{E0A02D83-DCA6-4238-B045-03450119C9E6}" type="presParOf" srcId="{DA93CAA0-A27D-4F54-9F6E-2AA4370989B8}" destId="{3C3948FD-ADD5-4935-BBE1-B7ECDCA63724}" srcOrd="2" destOrd="0" presId="urn:microsoft.com/office/officeart/2005/8/layout/hierarchy3"/>
    <dgm:cxn modelId="{658DAA7A-514E-44A6-8C07-B55E73961322}" type="presParOf" srcId="{DA93CAA0-A27D-4F54-9F6E-2AA4370989B8}" destId="{9FAC0010-7E3C-4FFD-8490-788C7ECBD3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48D3-9140-4036-99DD-1AD49F6B728E}">
      <dsp:nvSpPr>
        <dsp:cNvPr id="0" name=""/>
        <dsp:cNvSpPr/>
      </dsp:nvSpPr>
      <dsp:spPr>
        <a:xfrm>
          <a:off x="9689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06/10</a:t>
          </a:r>
        </a:p>
      </dsp:txBody>
      <dsp:txXfrm>
        <a:off x="54907" y="77584"/>
        <a:ext cx="3920127" cy="1453410"/>
      </dsp:txXfrm>
    </dsp:sp>
    <dsp:sp modelId="{28E5CD62-E27D-4B17-AC4D-1A7E494F0F51}">
      <dsp:nvSpPr>
        <dsp:cNvPr id="0" name=""/>
        <dsp:cNvSpPr/>
      </dsp:nvSpPr>
      <dsp:spPr>
        <a:xfrm>
          <a:off x="410746" y="1576212"/>
          <a:ext cx="401056" cy="164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286"/>
              </a:lnTo>
              <a:lnTo>
                <a:pt x="401056" y="164628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3B29-937D-47C7-8070-55404D1FFB95}">
      <dsp:nvSpPr>
        <dsp:cNvPr id="0" name=""/>
        <dsp:cNvSpPr/>
      </dsp:nvSpPr>
      <dsp:spPr>
        <a:xfrm>
          <a:off x="811802" y="2077532"/>
          <a:ext cx="3685065" cy="2289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3900" kern="1200" dirty="0">
              <a:latin typeface="African" pitchFamily="2" charset="0"/>
            </a:rPr>
            <a:t>Jeu du capitaine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3900" kern="1200" dirty="0">
              <a:latin typeface="African" pitchFamily="2" charset="0"/>
            </a:rPr>
            <a:t>Livreur de pizza</a:t>
          </a:r>
        </a:p>
      </dsp:txBody>
      <dsp:txXfrm>
        <a:off x="878872" y="2144602"/>
        <a:ext cx="3550925" cy="2155791"/>
      </dsp:txXfrm>
    </dsp:sp>
    <dsp:sp modelId="{2B8E8326-FA00-44BF-8235-D673DB7979F3}">
      <dsp:nvSpPr>
        <dsp:cNvPr id="0" name=""/>
        <dsp:cNvSpPr/>
      </dsp:nvSpPr>
      <dsp:spPr>
        <a:xfrm>
          <a:off x="410746" y="1576212"/>
          <a:ext cx="401056" cy="428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407"/>
              </a:lnTo>
              <a:lnTo>
                <a:pt x="401056" y="4289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AEC-0D90-4648-A4DE-9186344339EB}">
      <dsp:nvSpPr>
        <dsp:cNvPr id="0" name=""/>
        <dsp:cNvSpPr/>
      </dsp:nvSpPr>
      <dsp:spPr>
        <a:xfrm>
          <a:off x="811802" y="4868784"/>
          <a:ext cx="3927271" cy="199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Sortie forêt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Herbier</a:t>
          </a:r>
        </a:p>
      </dsp:txBody>
      <dsp:txXfrm>
        <a:off x="870195" y="4927177"/>
        <a:ext cx="3810485" cy="1876885"/>
      </dsp:txXfrm>
    </dsp:sp>
    <dsp:sp modelId="{B9228550-D8E8-4FF9-A5E1-CD3053B07C62}">
      <dsp:nvSpPr>
        <dsp:cNvPr id="0" name=""/>
        <dsp:cNvSpPr/>
      </dsp:nvSpPr>
      <dsp:spPr>
        <a:xfrm>
          <a:off x="5022893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13/10</a:t>
          </a:r>
        </a:p>
      </dsp:txBody>
      <dsp:txXfrm>
        <a:off x="5068111" y="77584"/>
        <a:ext cx="3920127" cy="1453410"/>
      </dsp:txXfrm>
    </dsp:sp>
    <dsp:sp modelId="{8BC52442-1905-41C7-A247-0F7349E06E0D}">
      <dsp:nvSpPr>
        <dsp:cNvPr id="0" name=""/>
        <dsp:cNvSpPr/>
      </dsp:nvSpPr>
      <dsp:spPr>
        <a:xfrm>
          <a:off x="5423950" y="1576212"/>
          <a:ext cx="401056" cy="157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775"/>
              </a:lnTo>
              <a:lnTo>
                <a:pt x="401056" y="157777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2883-F629-434B-9430-C1A838A99F1C}">
      <dsp:nvSpPr>
        <dsp:cNvPr id="0" name=""/>
        <dsp:cNvSpPr/>
      </dsp:nvSpPr>
      <dsp:spPr>
        <a:xfrm>
          <a:off x="5825006" y="2077532"/>
          <a:ext cx="3783372" cy="2152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Fabrication animaux en marron</a:t>
          </a:r>
        </a:p>
      </dsp:txBody>
      <dsp:txXfrm>
        <a:off x="5888063" y="2140589"/>
        <a:ext cx="3657258" cy="2026796"/>
      </dsp:txXfrm>
    </dsp:sp>
    <dsp:sp modelId="{1577603B-0754-49CA-851C-59B72A3F06C7}">
      <dsp:nvSpPr>
        <dsp:cNvPr id="0" name=""/>
        <dsp:cNvSpPr/>
      </dsp:nvSpPr>
      <dsp:spPr>
        <a:xfrm>
          <a:off x="5423950" y="1576212"/>
          <a:ext cx="401056" cy="421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738"/>
              </a:lnTo>
              <a:lnTo>
                <a:pt x="401056" y="421373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0236-B442-472B-AC9B-1086A01D7DDE}">
      <dsp:nvSpPr>
        <dsp:cNvPr id="0" name=""/>
        <dsp:cNvSpPr/>
      </dsp:nvSpPr>
      <dsp:spPr>
        <a:xfrm>
          <a:off x="5825006" y="4731763"/>
          <a:ext cx="3783372" cy="2116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Jeux de ballon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Sortie forêt (si possible)</a:t>
          </a:r>
        </a:p>
      </dsp:txBody>
      <dsp:txXfrm>
        <a:off x="5886992" y="4793749"/>
        <a:ext cx="3659400" cy="1992402"/>
      </dsp:txXfrm>
    </dsp:sp>
    <dsp:sp modelId="{E90B7178-31D0-43A0-ACC1-2A66DC85F39D}">
      <dsp:nvSpPr>
        <dsp:cNvPr id="0" name=""/>
        <dsp:cNvSpPr/>
      </dsp:nvSpPr>
      <dsp:spPr>
        <a:xfrm>
          <a:off x="10036097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20/10</a:t>
          </a:r>
        </a:p>
      </dsp:txBody>
      <dsp:txXfrm>
        <a:off x="10081315" y="77584"/>
        <a:ext cx="3920127" cy="1453410"/>
      </dsp:txXfrm>
    </dsp:sp>
    <dsp:sp modelId="{EBB11C54-C2BA-4313-8EEA-650B6F1E3FB7}">
      <dsp:nvSpPr>
        <dsp:cNvPr id="0" name=""/>
        <dsp:cNvSpPr/>
      </dsp:nvSpPr>
      <dsp:spPr>
        <a:xfrm>
          <a:off x="10374589" y="1576212"/>
          <a:ext cx="91440" cy="1593226"/>
        </a:xfrm>
        <a:custGeom>
          <a:avLst/>
          <a:gdLst/>
          <a:ahLst/>
          <a:cxnLst/>
          <a:rect l="0" t="0" r="0" b="0"/>
          <a:pathLst>
            <a:path>
              <a:moveTo>
                <a:pt x="62564" y="0"/>
              </a:moveTo>
              <a:lnTo>
                <a:pt x="45720" y="159322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15FDB-73E9-4BAA-A91C-AF4AC1C71F0C}">
      <dsp:nvSpPr>
        <dsp:cNvPr id="0" name=""/>
        <dsp:cNvSpPr/>
      </dsp:nvSpPr>
      <dsp:spPr>
        <a:xfrm>
          <a:off x="10420309" y="2075848"/>
          <a:ext cx="3892748" cy="2187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origami</a:t>
          </a:r>
        </a:p>
      </dsp:txBody>
      <dsp:txXfrm>
        <a:off x="10484369" y="2139908"/>
        <a:ext cx="3764628" cy="2059060"/>
      </dsp:txXfrm>
    </dsp:sp>
    <dsp:sp modelId="{3C3948FD-ADD5-4935-BBE1-B7ECDCA63724}">
      <dsp:nvSpPr>
        <dsp:cNvPr id="0" name=""/>
        <dsp:cNvSpPr/>
      </dsp:nvSpPr>
      <dsp:spPr>
        <a:xfrm>
          <a:off x="10391434" y="1576212"/>
          <a:ext cx="91440" cy="4250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0836"/>
              </a:lnTo>
              <a:lnTo>
                <a:pt x="98531" y="425083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C0010-7E3C-4FFD-8490-788C7ECBD3FA}">
      <dsp:nvSpPr>
        <dsp:cNvPr id="0" name=""/>
        <dsp:cNvSpPr/>
      </dsp:nvSpPr>
      <dsp:spPr>
        <a:xfrm>
          <a:off x="10489965" y="4746161"/>
          <a:ext cx="3898299" cy="2161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Balle aux prisonniers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 dirty="0">
              <a:latin typeface="African" pitchFamily="2" charset="0"/>
            </a:rPr>
            <a:t>Queue de singe</a:t>
          </a:r>
        </a:p>
      </dsp:txBody>
      <dsp:txXfrm>
        <a:off x="10553281" y="4809477"/>
        <a:ext cx="3771667" cy="2035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48D3-9140-4036-99DD-1AD49F6B728E}">
      <dsp:nvSpPr>
        <dsp:cNvPr id="0" name=""/>
        <dsp:cNvSpPr/>
      </dsp:nvSpPr>
      <dsp:spPr>
        <a:xfrm>
          <a:off x="1305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06/10</a:t>
          </a:r>
        </a:p>
      </dsp:txBody>
      <dsp:txXfrm>
        <a:off x="44654" y="263674"/>
        <a:ext cx="3758086" cy="1393332"/>
      </dsp:txXfrm>
    </dsp:sp>
    <dsp:sp modelId="{28E5CD62-E27D-4B17-AC4D-1A7E494F0F51}">
      <dsp:nvSpPr>
        <dsp:cNvPr id="0" name=""/>
        <dsp:cNvSpPr/>
      </dsp:nvSpPr>
      <dsp:spPr>
        <a:xfrm>
          <a:off x="385783" y="1700356"/>
          <a:ext cx="384478" cy="1594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653"/>
              </a:lnTo>
              <a:lnTo>
                <a:pt x="384478" y="159465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3B29-937D-47C7-8070-55404D1FFB95}">
      <dsp:nvSpPr>
        <dsp:cNvPr id="0" name=""/>
        <dsp:cNvSpPr/>
      </dsp:nvSpPr>
      <dsp:spPr>
        <a:xfrm>
          <a:off x="770262" y="2180954"/>
          <a:ext cx="3754663" cy="2228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3600" kern="1200" dirty="0">
              <a:latin typeface="African" pitchFamily="2" charset="0"/>
            </a:rPr>
            <a:t>Chat perché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3600" kern="1200" dirty="0">
              <a:latin typeface="African" pitchFamily="2" charset="0"/>
            </a:rPr>
            <a:t>Cache-cache</a:t>
          </a:r>
        </a:p>
      </dsp:txBody>
      <dsp:txXfrm>
        <a:off x="835521" y="2246213"/>
        <a:ext cx="3624145" cy="2097592"/>
      </dsp:txXfrm>
    </dsp:sp>
    <dsp:sp modelId="{2B8E8326-FA00-44BF-8235-D673DB7979F3}">
      <dsp:nvSpPr>
        <dsp:cNvPr id="0" name=""/>
        <dsp:cNvSpPr/>
      </dsp:nvSpPr>
      <dsp:spPr>
        <a:xfrm>
          <a:off x="385783" y="1700356"/>
          <a:ext cx="398319" cy="419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795"/>
              </a:lnTo>
              <a:lnTo>
                <a:pt x="398319" y="419279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AEC-0D90-4648-A4DE-9186344339EB}">
      <dsp:nvSpPr>
        <dsp:cNvPr id="0" name=""/>
        <dsp:cNvSpPr/>
      </dsp:nvSpPr>
      <dsp:spPr>
        <a:xfrm>
          <a:off x="784103" y="4893700"/>
          <a:ext cx="3886001" cy="1998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Sieste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jeux</a:t>
          </a:r>
        </a:p>
      </dsp:txBody>
      <dsp:txXfrm>
        <a:off x="842649" y="4952246"/>
        <a:ext cx="3768909" cy="1881811"/>
      </dsp:txXfrm>
    </dsp:sp>
    <dsp:sp modelId="{B9228550-D8E8-4FF9-A5E1-CD3053B07C62}">
      <dsp:nvSpPr>
        <dsp:cNvPr id="0" name=""/>
        <dsp:cNvSpPr/>
      </dsp:nvSpPr>
      <dsp:spPr>
        <a:xfrm>
          <a:off x="4848502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13/10</a:t>
          </a:r>
        </a:p>
      </dsp:txBody>
      <dsp:txXfrm>
        <a:off x="4891851" y="263674"/>
        <a:ext cx="3758086" cy="1393332"/>
      </dsp:txXfrm>
    </dsp:sp>
    <dsp:sp modelId="{8BC52442-1905-41C7-A247-0F7349E06E0D}">
      <dsp:nvSpPr>
        <dsp:cNvPr id="0" name=""/>
        <dsp:cNvSpPr/>
      </dsp:nvSpPr>
      <dsp:spPr>
        <a:xfrm>
          <a:off x="5232981" y="1700356"/>
          <a:ext cx="384478" cy="149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40"/>
              </a:lnTo>
              <a:lnTo>
                <a:pt x="384478" y="149614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2883-F629-434B-9430-C1A838A99F1C}">
      <dsp:nvSpPr>
        <dsp:cNvPr id="0" name=""/>
        <dsp:cNvSpPr/>
      </dsp:nvSpPr>
      <dsp:spPr>
        <a:xfrm>
          <a:off x="5617459" y="2180954"/>
          <a:ext cx="3753832" cy="2031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1,2,3 soleil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Facteur n’est pas passé</a:t>
          </a:r>
        </a:p>
      </dsp:txBody>
      <dsp:txXfrm>
        <a:off x="5676947" y="2240442"/>
        <a:ext cx="3634856" cy="1912108"/>
      </dsp:txXfrm>
    </dsp:sp>
    <dsp:sp modelId="{1577603B-0754-49CA-851C-59B72A3F06C7}">
      <dsp:nvSpPr>
        <dsp:cNvPr id="0" name=""/>
        <dsp:cNvSpPr/>
      </dsp:nvSpPr>
      <dsp:spPr>
        <a:xfrm>
          <a:off x="5232981" y="1700356"/>
          <a:ext cx="150223" cy="419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5544"/>
              </a:lnTo>
              <a:lnTo>
                <a:pt x="150223" y="419554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0236-B442-472B-AC9B-1086A01D7DDE}">
      <dsp:nvSpPr>
        <dsp:cNvPr id="0" name=""/>
        <dsp:cNvSpPr/>
      </dsp:nvSpPr>
      <dsp:spPr>
        <a:xfrm>
          <a:off x="5383204" y="4883358"/>
          <a:ext cx="4115057" cy="2025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Sieste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jeu</a:t>
          </a:r>
        </a:p>
      </dsp:txBody>
      <dsp:txXfrm>
        <a:off x="5442517" y="4942671"/>
        <a:ext cx="3996431" cy="1906460"/>
      </dsp:txXfrm>
    </dsp:sp>
    <dsp:sp modelId="{E90B7178-31D0-43A0-ACC1-2A66DC85F39D}">
      <dsp:nvSpPr>
        <dsp:cNvPr id="0" name=""/>
        <dsp:cNvSpPr/>
      </dsp:nvSpPr>
      <dsp:spPr>
        <a:xfrm>
          <a:off x="9924756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20/10</a:t>
          </a:r>
        </a:p>
      </dsp:txBody>
      <dsp:txXfrm>
        <a:off x="9968105" y="263674"/>
        <a:ext cx="3758086" cy="1393332"/>
      </dsp:txXfrm>
    </dsp:sp>
    <dsp:sp modelId="{EBB11C54-C2BA-4313-8EEA-650B6F1E3FB7}">
      <dsp:nvSpPr>
        <dsp:cNvPr id="0" name=""/>
        <dsp:cNvSpPr/>
      </dsp:nvSpPr>
      <dsp:spPr>
        <a:xfrm>
          <a:off x="10309235" y="1700356"/>
          <a:ext cx="342924" cy="162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124"/>
              </a:lnTo>
              <a:lnTo>
                <a:pt x="342924" y="162212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15FDB-73E9-4BAA-A91C-AF4AC1C71F0C}">
      <dsp:nvSpPr>
        <dsp:cNvPr id="0" name=""/>
        <dsp:cNvSpPr/>
      </dsp:nvSpPr>
      <dsp:spPr>
        <a:xfrm>
          <a:off x="10652159" y="2224843"/>
          <a:ext cx="3806121" cy="2195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Jeu de la tomate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Jeux de société</a:t>
          </a:r>
        </a:p>
      </dsp:txBody>
      <dsp:txXfrm>
        <a:off x="10716456" y="2289140"/>
        <a:ext cx="3677527" cy="2066682"/>
      </dsp:txXfrm>
    </dsp:sp>
    <dsp:sp modelId="{3C3948FD-ADD5-4935-BBE1-B7ECDCA63724}">
      <dsp:nvSpPr>
        <dsp:cNvPr id="0" name=""/>
        <dsp:cNvSpPr/>
      </dsp:nvSpPr>
      <dsp:spPr>
        <a:xfrm>
          <a:off x="10309235" y="1700356"/>
          <a:ext cx="329451" cy="417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7060"/>
              </a:lnTo>
              <a:lnTo>
                <a:pt x="329451" y="41770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C0010-7E3C-4FFD-8490-788C7ECBD3FA}">
      <dsp:nvSpPr>
        <dsp:cNvPr id="0" name=""/>
        <dsp:cNvSpPr/>
      </dsp:nvSpPr>
      <dsp:spPr>
        <a:xfrm>
          <a:off x="10638687" y="4827474"/>
          <a:ext cx="3806121" cy="209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Sieste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jeu</a:t>
          </a:r>
        </a:p>
      </dsp:txBody>
      <dsp:txXfrm>
        <a:off x="10700191" y="4888978"/>
        <a:ext cx="3683113" cy="1976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48D3-9140-4036-99DD-1AD49F6B728E}">
      <dsp:nvSpPr>
        <dsp:cNvPr id="0" name=""/>
        <dsp:cNvSpPr/>
      </dsp:nvSpPr>
      <dsp:spPr>
        <a:xfrm>
          <a:off x="9689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10/11</a:t>
          </a:r>
        </a:p>
      </dsp:txBody>
      <dsp:txXfrm>
        <a:off x="54907" y="77584"/>
        <a:ext cx="3920127" cy="1453410"/>
      </dsp:txXfrm>
    </dsp:sp>
    <dsp:sp modelId="{28E5CD62-E27D-4B17-AC4D-1A7E494F0F51}">
      <dsp:nvSpPr>
        <dsp:cNvPr id="0" name=""/>
        <dsp:cNvSpPr/>
      </dsp:nvSpPr>
      <dsp:spPr>
        <a:xfrm>
          <a:off x="410746" y="1576212"/>
          <a:ext cx="401056" cy="164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286"/>
              </a:lnTo>
              <a:lnTo>
                <a:pt x="401056" y="164628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3B29-937D-47C7-8070-55404D1FFB95}">
      <dsp:nvSpPr>
        <dsp:cNvPr id="0" name=""/>
        <dsp:cNvSpPr/>
      </dsp:nvSpPr>
      <dsp:spPr>
        <a:xfrm>
          <a:off x="811802" y="2077532"/>
          <a:ext cx="3685065" cy="2289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4000" kern="1200" dirty="0">
              <a:latin typeface="African" pitchFamily="2" charset="0"/>
            </a:rPr>
            <a:t>-Balle aux prisonniers</a:t>
          </a:r>
        </a:p>
      </dsp:txBody>
      <dsp:txXfrm>
        <a:off x="878872" y="2144602"/>
        <a:ext cx="3550925" cy="2155791"/>
      </dsp:txXfrm>
    </dsp:sp>
    <dsp:sp modelId="{2B8E8326-FA00-44BF-8235-D673DB7979F3}">
      <dsp:nvSpPr>
        <dsp:cNvPr id="0" name=""/>
        <dsp:cNvSpPr/>
      </dsp:nvSpPr>
      <dsp:spPr>
        <a:xfrm>
          <a:off x="410746" y="1576212"/>
          <a:ext cx="401056" cy="428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407"/>
              </a:lnTo>
              <a:lnTo>
                <a:pt x="401056" y="4289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AEC-0D90-4648-A4DE-9186344339EB}">
      <dsp:nvSpPr>
        <dsp:cNvPr id="0" name=""/>
        <dsp:cNvSpPr/>
      </dsp:nvSpPr>
      <dsp:spPr>
        <a:xfrm>
          <a:off x="811802" y="4868784"/>
          <a:ext cx="3927271" cy="199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-Jeu de société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-Jeu sportif</a:t>
          </a:r>
        </a:p>
      </dsp:txBody>
      <dsp:txXfrm>
        <a:off x="870195" y="4927177"/>
        <a:ext cx="3810485" cy="1876885"/>
      </dsp:txXfrm>
    </dsp:sp>
    <dsp:sp modelId="{B9228550-D8E8-4FF9-A5E1-CD3053B07C62}">
      <dsp:nvSpPr>
        <dsp:cNvPr id="0" name=""/>
        <dsp:cNvSpPr/>
      </dsp:nvSpPr>
      <dsp:spPr>
        <a:xfrm>
          <a:off x="5022893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17/11</a:t>
          </a:r>
        </a:p>
      </dsp:txBody>
      <dsp:txXfrm>
        <a:off x="5068111" y="77584"/>
        <a:ext cx="3920127" cy="1453410"/>
      </dsp:txXfrm>
    </dsp:sp>
    <dsp:sp modelId="{8BC52442-1905-41C7-A247-0F7349E06E0D}">
      <dsp:nvSpPr>
        <dsp:cNvPr id="0" name=""/>
        <dsp:cNvSpPr/>
      </dsp:nvSpPr>
      <dsp:spPr>
        <a:xfrm>
          <a:off x="5423950" y="1576212"/>
          <a:ext cx="401056" cy="157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775"/>
              </a:lnTo>
              <a:lnTo>
                <a:pt x="401056" y="157777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2883-F629-434B-9430-C1A838A99F1C}">
      <dsp:nvSpPr>
        <dsp:cNvPr id="0" name=""/>
        <dsp:cNvSpPr/>
      </dsp:nvSpPr>
      <dsp:spPr>
        <a:xfrm>
          <a:off x="5825006" y="2077532"/>
          <a:ext cx="3783372" cy="2152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-Epervier</a:t>
          </a:r>
        </a:p>
      </dsp:txBody>
      <dsp:txXfrm>
        <a:off x="5888063" y="2140589"/>
        <a:ext cx="3657258" cy="2026796"/>
      </dsp:txXfrm>
    </dsp:sp>
    <dsp:sp modelId="{1577603B-0754-49CA-851C-59B72A3F06C7}">
      <dsp:nvSpPr>
        <dsp:cNvPr id="0" name=""/>
        <dsp:cNvSpPr/>
      </dsp:nvSpPr>
      <dsp:spPr>
        <a:xfrm>
          <a:off x="5423950" y="1576212"/>
          <a:ext cx="401056" cy="421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738"/>
              </a:lnTo>
              <a:lnTo>
                <a:pt x="401056" y="421373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0236-B442-472B-AC9B-1086A01D7DDE}">
      <dsp:nvSpPr>
        <dsp:cNvPr id="0" name=""/>
        <dsp:cNvSpPr/>
      </dsp:nvSpPr>
      <dsp:spPr>
        <a:xfrm>
          <a:off x="5825006" y="4731763"/>
          <a:ext cx="3783372" cy="2116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-Perle a repasser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-Jeu collectif</a:t>
          </a:r>
        </a:p>
      </dsp:txBody>
      <dsp:txXfrm>
        <a:off x="5886992" y="4793749"/>
        <a:ext cx="3659400" cy="1992402"/>
      </dsp:txXfrm>
    </dsp:sp>
    <dsp:sp modelId="{E90B7178-31D0-43A0-ACC1-2A66DC85F39D}">
      <dsp:nvSpPr>
        <dsp:cNvPr id="0" name=""/>
        <dsp:cNvSpPr/>
      </dsp:nvSpPr>
      <dsp:spPr>
        <a:xfrm>
          <a:off x="10036097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24/11</a:t>
          </a:r>
        </a:p>
      </dsp:txBody>
      <dsp:txXfrm>
        <a:off x="10081315" y="77584"/>
        <a:ext cx="3920127" cy="1453410"/>
      </dsp:txXfrm>
    </dsp:sp>
    <dsp:sp modelId="{EBB11C54-C2BA-4313-8EEA-650B6F1E3FB7}">
      <dsp:nvSpPr>
        <dsp:cNvPr id="0" name=""/>
        <dsp:cNvSpPr/>
      </dsp:nvSpPr>
      <dsp:spPr>
        <a:xfrm>
          <a:off x="10374589" y="1576212"/>
          <a:ext cx="91440" cy="1593226"/>
        </a:xfrm>
        <a:custGeom>
          <a:avLst/>
          <a:gdLst/>
          <a:ahLst/>
          <a:cxnLst/>
          <a:rect l="0" t="0" r="0" b="0"/>
          <a:pathLst>
            <a:path>
              <a:moveTo>
                <a:pt x="62564" y="0"/>
              </a:moveTo>
              <a:lnTo>
                <a:pt x="45720" y="159322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15FDB-73E9-4BAA-A91C-AF4AC1C71F0C}">
      <dsp:nvSpPr>
        <dsp:cNvPr id="0" name=""/>
        <dsp:cNvSpPr/>
      </dsp:nvSpPr>
      <dsp:spPr>
        <a:xfrm>
          <a:off x="10420309" y="2075848"/>
          <a:ext cx="3892748" cy="2187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-Poule , renard , vipère</a:t>
          </a:r>
        </a:p>
      </dsp:txBody>
      <dsp:txXfrm>
        <a:off x="10484369" y="2139908"/>
        <a:ext cx="3764628" cy="2059060"/>
      </dsp:txXfrm>
    </dsp:sp>
    <dsp:sp modelId="{3C3948FD-ADD5-4935-BBE1-B7ECDCA63724}">
      <dsp:nvSpPr>
        <dsp:cNvPr id="0" name=""/>
        <dsp:cNvSpPr/>
      </dsp:nvSpPr>
      <dsp:spPr>
        <a:xfrm>
          <a:off x="10391434" y="1576212"/>
          <a:ext cx="91440" cy="4250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0836"/>
              </a:lnTo>
              <a:lnTo>
                <a:pt x="98531" y="425083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C0010-7E3C-4FFD-8490-788C7ECBD3FA}">
      <dsp:nvSpPr>
        <dsp:cNvPr id="0" name=""/>
        <dsp:cNvSpPr/>
      </dsp:nvSpPr>
      <dsp:spPr>
        <a:xfrm>
          <a:off x="10489965" y="4746161"/>
          <a:ext cx="3898299" cy="2161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-Origami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-Jeu de société</a:t>
          </a:r>
        </a:p>
      </dsp:txBody>
      <dsp:txXfrm>
        <a:off x="10553281" y="4809477"/>
        <a:ext cx="3771667" cy="2035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48D3-9140-4036-99DD-1AD49F6B728E}">
      <dsp:nvSpPr>
        <dsp:cNvPr id="0" name=""/>
        <dsp:cNvSpPr/>
      </dsp:nvSpPr>
      <dsp:spPr>
        <a:xfrm>
          <a:off x="1305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10/11</a:t>
          </a:r>
        </a:p>
      </dsp:txBody>
      <dsp:txXfrm>
        <a:off x="44654" y="263674"/>
        <a:ext cx="3758086" cy="1393332"/>
      </dsp:txXfrm>
    </dsp:sp>
    <dsp:sp modelId="{28E5CD62-E27D-4B17-AC4D-1A7E494F0F51}">
      <dsp:nvSpPr>
        <dsp:cNvPr id="0" name=""/>
        <dsp:cNvSpPr/>
      </dsp:nvSpPr>
      <dsp:spPr>
        <a:xfrm>
          <a:off x="385783" y="1700356"/>
          <a:ext cx="384478" cy="1594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653"/>
              </a:lnTo>
              <a:lnTo>
                <a:pt x="384478" y="159465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3B29-937D-47C7-8070-55404D1FFB95}">
      <dsp:nvSpPr>
        <dsp:cNvPr id="0" name=""/>
        <dsp:cNvSpPr/>
      </dsp:nvSpPr>
      <dsp:spPr>
        <a:xfrm>
          <a:off x="770262" y="2180954"/>
          <a:ext cx="3754663" cy="2228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3600" kern="1200" dirty="0">
              <a:latin typeface="African" pitchFamily="2" charset="0"/>
            </a:rPr>
            <a:t>-Feuilles des 4 saisons</a:t>
          </a:r>
        </a:p>
      </dsp:txBody>
      <dsp:txXfrm>
        <a:off x="835521" y="2246213"/>
        <a:ext cx="3624145" cy="2097592"/>
      </dsp:txXfrm>
    </dsp:sp>
    <dsp:sp modelId="{2B8E8326-FA00-44BF-8235-D673DB7979F3}">
      <dsp:nvSpPr>
        <dsp:cNvPr id="0" name=""/>
        <dsp:cNvSpPr/>
      </dsp:nvSpPr>
      <dsp:spPr>
        <a:xfrm>
          <a:off x="385783" y="1700356"/>
          <a:ext cx="398319" cy="419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795"/>
              </a:lnTo>
              <a:lnTo>
                <a:pt x="398319" y="419279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AEC-0D90-4648-A4DE-9186344339EB}">
      <dsp:nvSpPr>
        <dsp:cNvPr id="0" name=""/>
        <dsp:cNvSpPr/>
      </dsp:nvSpPr>
      <dsp:spPr>
        <a:xfrm>
          <a:off x="784103" y="4893700"/>
          <a:ext cx="3886001" cy="1998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-Chansons</a:t>
          </a:r>
        </a:p>
      </dsp:txBody>
      <dsp:txXfrm>
        <a:off x="842649" y="4952246"/>
        <a:ext cx="3768909" cy="1881811"/>
      </dsp:txXfrm>
    </dsp:sp>
    <dsp:sp modelId="{B9228550-D8E8-4FF9-A5E1-CD3053B07C62}">
      <dsp:nvSpPr>
        <dsp:cNvPr id="0" name=""/>
        <dsp:cNvSpPr/>
      </dsp:nvSpPr>
      <dsp:spPr>
        <a:xfrm>
          <a:off x="4848502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17/11</a:t>
          </a:r>
        </a:p>
      </dsp:txBody>
      <dsp:txXfrm>
        <a:off x="4891851" y="263674"/>
        <a:ext cx="3758086" cy="1393332"/>
      </dsp:txXfrm>
    </dsp:sp>
    <dsp:sp modelId="{8BC52442-1905-41C7-A247-0F7349E06E0D}">
      <dsp:nvSpPr>
        <dsp:cNvPr id="0" name=""/>
        <dsp:cNvSpPr/>
      </dsp:nvSpPr>
      <dsp:spPr>
        <a:xfrm>
          <a:off x="5232981" y="1700356"/>
          <a:ext cx="384478" cy="149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40"/>
              </a:lnTo>
              <a:lnTo>
                <a:pt x="384478" y="149614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2883-F629-434B-9430-C1A838A99F1C}">
      <dsp:nvSpPr>
        <dsp:cNvPr id="0" name=""/>
        <dsp:cNvSpPr/>
      </dsp:nvSpPr>
      <dsp:spPr>
        <a:xfrm>
          <a:off x="5617459" y="2180954"/>
          <a:ext cx="3753832" cy="2031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-Couronne d’automne</a:t>
          </a:r>
        </a:p>
      </dsp:txBody>
      <dsp:txXfrm>
        <a:off x="5676947" y="2240442"/>
        <a:ext cx="3634856" cy="1912108"/>
      </dsp:txXfrm>
    </dsp:sp>
    <dsp:sp modelId="{1577603B-0754-49CA-851C-59B72A3F06C7}">
      <dsp:nvSpPr>
        <dsp:cNvPr id="0" name=""/>
        <dsp:cNvSpPr/>
      </dsp:nvSpPr>
      <dsp:spPr>
        <a:xfrm>
          <a:off x="5232981" y="1700356"/>
          <a:ext cx="150223" cy="419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5544"/>
              </a:lnTo>
              <a:lnTo>
                <a:pt x="150223" y="419554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0236-B442-472B-AC9B-1086A01D7DDE}">
      <dsp:nvSpPr>
        <dsp:cNvPr id="0" name=""/>
        <dsp:cNvSpPr/>
      </dsp:nvSpPr>
      <dsp:spPr>
        <a:xfrm>
          <a:off x="5383204" y="4883358"/>
          <a:ext cx="4115057" cy="2025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-Perle à repasser</a:t>
          </a:r>
        </a:p>
      </dsp:txBody>
      <dsp:txXfrm>
        <a:off x="5442517" y="4942671"/>
        <a:ext cx="3996431" cy="1906460"/>
      </dsp:txXfrm>
    </dsp:sp>
    <dsp:sp modelId="{E90B7178-31D0-43A0-ACC1-2A66DC85F39D}">
      <dsp:nvSpPr>
        <dsp:cNvPr id="0" name=""/>
        <dsp:cNvSpPr/>
      </dsp:nvSpPr>
      <dsp:spPr>
        <a:xfrm>
          <a:off x="10069282" y="167979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24/11</a:t>
          </a:r>
        </a:p>
      </dsp:txBody>
      <dsp:txXfrm>
        <a:off x="10112631" y="211328"/>
        <a:ext cx="3758086" cy="1393332"/>
      </dsp:txXfrm>
    </dsp:sp>
    <dsp:sp modelId="{EBB11C54-C2BA-4313-8EEA-650B6F1E3FB7}">
      <dsp:nvSpPr>
        <dsp:cNvPr id="0" name=""/>
        <dsp:cNvSpPr/>
      </dsp:nvSpPr>
      <dsp:spPr>
        <a:xfrm>
          <a:off x="10453760" y="1648009"/>
          <a:ext cx="198398" cy="167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471"/>
              </a:lnTo>
              <a:lnTo>
                <a:pt x="198398" y="167447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15FDB-73E9-4BAA-A91C-AF4AC1C71F0C}">
      <dsp:nvSpPr>
        <dsp:cNvPr id="0" name=""/>
        <dsp:cNvSpPr/>
      </dsp:nvSpPr>
      <dsp:spPr>
        <a:xfrm>
          <a:off x="10652159" y="2224843"/>
          <a:ext cx="3806121" cy="2195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-Cadre automnale</a:t>
          </a:r>
        </a:p>
      </dsp:txBody>
      <dsp:txXfrm>
        <a:off x="10716456" y="2289140"/>
        <a:ext cx="3677527" cy="2066682"/>
      </dsp:txXfrm>
    </dsp:sp>
    <dsp:sp modelId="{3C3948FD-ADD5-4935-BBE1-B7ECDCA63724}">
      <dsp:nvSpPr>
        <dsp:cNvPr id="0" name=""/>
        <dsp:cNvSpPr/>
      </dsp:nvSpPr>
      <dsp:spPr>
        <a:xfrm>
          <a:off x="10453760" y="1648009"/>
          <a:ext cx="184926" cy="422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407"/>
              </a:lnTo>
              <a:lnTo>
                <a:pt x="184926" y="4229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C0010-7E3C-4FFD-8490-788C7ECBD3FA}">
      <dsp:nvSpPr>
        <dsp:cNvPr id="0" name=""/>
        <dsp:cNvSpPr/>
      </dsp:nvSpPr>
      <dsp:spPr>
        <a:xfrm>
          <a:off x="10638687" y="4827474"/>
          <a:ext cx="3806121" cy="209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-Araignée origami</a:t>
          </a:r>
        </a:p>
      </dsp:txBody>
      <dsp:txXfrm>
        <a:off x="10700191" y="4888978"/>
        <a:ext cx="3683113" cy="1976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48D3-9140-4036-99DD-1AD49F6B728E}">
      <dsp:nvSpPr>
        <dsp:cNvPr id="0" name=""/>
        <dsp:cNvSpPr/>
      </dsp:nvSpPr>
      <dsp:spPr>
        <a:xfrm>
          <a:off x="9689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01/12</a:t>
          </a:r>
        </a:p>
      </dsp:txBody>
      <dsp:txXfrm>
        <a:off x="54907" y="77584"/>
        <a:ext cx="3920127" cy="1453410"/>
      </dsp:txXfrm>
    </dsp:sp>
    <dsp:sp modelId="{28E5CD62-E27D-4B17-AC4D-1A7E494F0F51}">
      <dsp:nvSpPr>
        <dsp:cNvPr id="0" name=""/>
        <dsp:cNvSpPr/>
      </dsp:nvSpPr>
      <dsp:spPr>
        <a:xfrm>
          <a:off x="410746" y="1576212"/>
          <a:ext cx="401056" cy="164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286"/>
              </a:lnTo>
              <a:lnTo>
                <a:pt x="401056" y="164628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3B29-937D-47C7-8070-55404D1FFB95}">
      <dsp:nvSpPr>
        <dsp:cNvPr id="0" name=""/>
        <dsp:cNvSpPr/>
      </dsp:nvSpPr>
      <dsp:spPr>
        <a:xfrm>
          <a:off x="811802" y="2077532"/>
          <a:ext cx="3685065" cy="2289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4500" kern="1200" dirty="0">
              <a:latin typeface="African" pitchFamily="2" charset="0"/>
            </a:rPr>
            <a:t>-Mon étoile</a:t>
          </a:r>
        </a:p>
      </dsp:txBody>
      <dsp:txXfrm>
        <a:off x="878872" y="2144602"/>
        <a:ext cx="3550925" cy="2155791"/>
      </dsp:txXfrm>
    </dsp:sp>
    <dsp:sp modelId="{2B8E8326-FA00-44BF-8235-D673DB7979F3}">
      <dsp:nvSpPr>
        <dsp:cNvPr id="0" name=""/>
        <dsp:cNvSpPr/>
      </dsp:nvSpPr>
      <dsp:spPr>
        <a:xfrm>
          <a:off x="410746" y="1576212"/>
          <a:ext cx="401056" cy="428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9407"/>
              </a:lnTo>
              <a:lnTo>
                <a:pt x="401056" y="4289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AEC-0D90-4648-A4DE-9186344339EB}">
      <dsp:nvSpPr>
        <dsp:cNvPr id="0" name=""/>
        <dsp:cNvSpPr/>
      </dsp:nvSpPr>
      <dsp:spPr>
        <a:xfrm>
          <a:off x="811802" y="4868784"/>
          <a:ext cx="3927271" cy="19936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latin typeface="African" pitchFamily="2" charset="0"/>
            </a:rPr>
            <a:t>-Quizz de Noël</a:t>
          </a:r>
        </a:p>
      </dsp:txBody>
      <dsp:txXfrm>
        <a:off x="870195" y="4927177"/>
        <a:ext cx="3810485" cy="1876885"/>
      </dsp:txXfrm>
    </dsp:sp>
    <dsp:sp modelId="{B9228550-D8E8-4FF9-A5E1-CD3053B07C62}">
      <dsp:nvSpPr>
        <dsp:cNvPr id="0" name=""/>
        <dsp:cNvSpPr/>
      </dsp:nvSpPr>
      <dsp:spPr>
        <a:xfrm>
          <a:off x="5022893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08/12</a:t>
          </a:r>
        </a:p>
      </dsp:txBody>
      <dsp:txXfrm>
        <a:off x="5068111" y="77584"/>
        <a:ext cx="3920127" cy="1453410"/>
      </dsp:txXfrm>
    </dsp:sp>
    <dsp:sp modelId="{8BC52442-1905-41C7-A247-0F7349E06E0D}">
      <dsp:nvSpPr>
        <dsp:cNvPr id="0" name=""/>
        <dsp:cNvSpPr/>
      </dsp:nvSpPr>
      <dsp:spPr>
        <a:xfrm>
          <a:off x="5423950" y="1576212"/>
          <a:ext cx="401056" cy="157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775"/>
              </a:lnTo>
              <a:lnTo>
                <a:pt x="401056" y="157777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2883-F629-434B-9430-C1A838A99F1C}">
      <dsp:nvSpPr>
        <dsp:cNvPr id="0" name=""/>
        <dsp:cNvSpPr/>
      </dsp:nvSpPr>
      <dsp:spPr>
        <a:xfrm>
          <a:off x="5825006" y="2077532"/>
          <a:ext cx="3783372" cy="2152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latin typeface="African" pitchFamily="2" charset="0"/>
            </a:rPr>
            <a:t>-Déménageur</a:t>
          </a:r>
        </a:p>
      </dsp:txBody>
      <dsp:txXfrm>
        <a:off x="5888063" y="2140589"/>
        <a:ext cx="3657258" cy="2026796"/>
      </dsp:txXfrm>
    </dsp:sp>
    <dsp:sp modelId="{1577603B-0754-49CA-851C-59B72A3F06C7}">
      <dsp:nvSpPr>
        <dsp:cNvPr id="0" name=""/>
        <dsp:cNvSpPr/>
      </dsp:nvSpPr>
      <dsp:spPr>
        <a:xfrm>
          <a:off x="5423950" y="1576212"/>
          <a:ext cx="401056" cy="421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3738"/>
              </a:lnTo>
              <a:lnTo>
                <a:pt x="401056" y="421373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0236-B442-472B-AC9B-1086A01D7DDE}">
      <dsp:nvSpPr>
        <dsp:cNvPr id="0" name=""/>
        <dsp:cNvSpPr/>
      </dsp:nvSpPr>
      <dsp:spPr>
        <a:xfrm>
          <a:off x="5825006" y="4731763"/>
          <a:ext cx="3783372" cy="2116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latin typeface="African" pitchFamily="2" charset="0"/>
            </a:rPr>
            <a:t>-Chasse aux cadeaux</a:t>
          </a:r>
        </a:p>
      </dsp:txBody>
      <dsp:txXfrm>
        <a:off x="5886992" y="4793749"/>
        <a:ext cx="3659400" cy="1992402"/>
      </dsp:txXfrm>
    </dsp:sp>
    <dsp:sp modelId="{E90B7178-31D0-43A0-ACC1-2A66DC85F39D}">
      <dsp:nvSpPr>
        <dsp:cNvPr id="0" name=""/>
        <dsp:cNvSpPr/>
      </dsp:nvSpPr>
      <dsp:spPr>
        <a:xfrm>
          <a:off x="10036097" y="32366"/>
          <a:ext cx="4010563" cy="154384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15/12</a:t>
          </a:r>
        </a:p>
      </dsp:txBody>
      <dsp:txXfrm>
        <a:off x="10081315" y="77584"/>
        <a:ext cx="3920127" cy="1453410"/>
      </dsp:txXfrm>
    </dsp:sp>
    <dsp:sp modelId="{EBB11C54-C2BA-4313-8EEA-650B6F1E3FB7}">
      <dsp:nvSpPr>
        <dsp:cNvPr id="0" name=""/>
        <dsp:cNvSpPr/>
      </dsp:nvSpPr>
      <dsp:spPr>
        <a:xfrm>
          <a:off x="10374589" y="1576212"/>
          <a:ext cx="91440" cy="1593226"/>
        </a:xfrm>
        <a:custGeom>
          <a:avLst/>
          <a:gdLst/>
          <a:ahLst/>
          <a:cxnLst/>
          <a:rect l="0" t="0" r="0" b="0"/>
          <a:pathLst>
            <a:path>
              <a:moveTo>
                <a:pt x="62564" y="0"/>
              </a:moveTo>
              <a:lnTo>
                <a:pt x="45720" y="159322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15FDB-73E9-4BAA-A91C-AF4AC1C71F0C}">
      <dsp:nvSpPr>
        <dsp:cNvPr id="0" name=""/>
        <dsp:cNvSpPr/>
      </dsp:nvSpPr>
      <dsp:spPr>
        <a:xfrm>
          <a:off x="10420309" y="2075848"/>
          <a:ext cx="3892748" cy="21871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latin typeface="African" pitchFamily="2" charset="0"/>
            </a:rPr>
            <a:t>-Mon beau sapin</a:t>
          </a:r>
        </a:p>
      </dsp:txBody>
      <dsp:txXfrm>
        <a:off x="10484369" y="2139908"/>
        <a:ext cx="3764628" cy="2059060"/>
      </dsp:txXfrm>
    </dsp:sp>
    <dsp:sp modelId="{3C3948FD-ADD5-4935-BBE1-B7ECDCA63724}">
      <dsp:nvSpPr>
        <dsp:cNvPr id="0" name=""/>
        <dsp:cNvSpPr/>
      </dsp:nvSpPr>
      <dsp:spPr>
        <a:xfrm>
          <a:off x="10391434" y="1576212"/>
          <a:ext cx="91440" cy="4250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0836"/>
              </a:lnTo>
              <a:lnTo>
                <a:pt x="98531" y="425083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C0010-7E3C-4FFD-8490-788C7ECBD3FA}">
      <dsp:nvSpPr>
        <dsp:cNvPr id="0" name=""/>
        <dsp:cNvSpPr/>
      </dsp:nvSpPr>
      <dsp:spPr>
        <a:xfrm>
          <a:off x="10489965" y="4746161"/>
          <a:ext cx="3898299" cy="21617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500" kern="1200" dirty="0">
              <a:latin typeface="African" pitchFamily="2" charset="0"/>
            </a:rPr>
            <a:t>-Retrouve le traineau du Père Noël</a:t>
          </a:r>
        </a:p>
      </dsp:txBody>
      <dsp:txXfrm>
        <a:off x="10553281" y="4809477"/>
        <a:ext cx="3771667" cy="20351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48D3-9140-4036-99DD-1AD49F6B728E}">
      <dsp:nvSpPr>
        <dsp:cNvPr id="0" name=""/>
        <dsp:cNvSpPr/>
      </dsp:nvSpPr>
      <dsp:spPr>
        <a:xfrm>
          <a:off x="1305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01/12</a:t>
          </a:r>
        </a:p>
      </dsp:txBody>
      <dsp:txXfrm>
        <a:off x="44654" y="263674"/>
        <a:ext cx="3758086" cy="1393332"/>
      </dsp:txXfrm>
    </dsp:sp>
    <dsp:sp modelId="{28E5CD62-E27D-4B17-AC4D-1A7E494F0F51}">
      <dsp:nvSpPr>
        <dsp:cNvPr id="0" name=""/>
        <dsp:cNvSpPr/>
      </dsp:nvSpPr>
      <dsp:spPr>
        <a:xfrm>
          <a:off x="385783" y="1700356"/>
          <a:ext cx="384478" cy="1594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4653"/>
              </a:lnTo>
              <a:lnTo>
                <a:pt x="384478" y="159465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3B29-937D-47C7-8070-55404D1FFB95}">
      <dsp:nvSpPr>
        <dsp:cNvPr id="0" name=""/>
        <dsp:cNvSpPr/>
      </dsp:nvSpPr>
      <dsp:spPr>
        <a:xfrm>
          <a:off x="770262" y="2180954"/>
          <a:ext cx="3754663" cy="2228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3600" kern="1200" dirty="0">
              <a:latin typeface="African" pitchFamily="2" charset="0"/>
            </a:rPr>
            <a:t>-Carte de Noël </a:t>
          </a:r>
        </a:p>
      </dsp:txBody>
      <dsp:txXfrm>
        <a:off x="835521" y="2246213"/>
        <a:ext cx="3624145" cy="2097592"/>
      </dsp:txXfrm>
    </dsp:sp>
    <dsp:sp modelId="{2B8E8326-FA00-44BF-8235-D673DB7979F3}">
      <dsp:nvSpPr>
        <dsp:cNvPr id="0" name=""/>
        <dsp:cNvSpPr/>
      </dsp:nvSpPr>
      <dsp:spPr>
        <a:xfrm>
          <a:off x="385783" y="1700356"/>
          <a:ext cx="398319" cy="419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2795"/>
              </a:lnTo>
              <a:lnTo>
                <a:pt x="398319" y="419279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2AEC-0D90-4648-A4DE-9186344339EB}">
      <dsp:nvSpPr>
        <dsp:cNvPr id="0" name=""/>
        <dsp:cNvSpPr/>
      </dsp:nvSpPr>
      <dsp:spPr>
        <a:xfrm>
          <a:off x="784103" y="4893700"/>
          <a:ext cx="3886001" cy="1998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>
              <a:latin typeface="African" pitchFamily="2" charset="0"/>
            </a:rPr>
            <a:t>-Senteur de Noël</a:t>
          </a:r>
          <a:endParaRPr lang="fr-FR" sz="4000" kern="1200" dirty="0">
            <a:latin typeface="African" pitchFamily="2" charset="0"/>
          </a:endParaRPr>
        </a:p>
      </dsp:txBody>
      <dsp:txXfrm>
        <a:off x="842649" y="4952246"/>
        <a:ext cx="3768909" cy="1881811"/>
      </dsp:txXfrm>
    </dsp:sp>
    <dsp:sp modelId="{B9228550-D8E8-4FF9-A5E1-CD3053B07C62}">
      <dsp:nvSpPr>
        <dsp:cNvPr id="0" name=""/>
        <dsp:cNvSpPr/>
      </dsp:nvSpPr>
      <dsp:spPr>
        <a:xfrm>
          <a:off x="4848502" y="220325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08/12</a:t>
          </a:r>
        </a:p>
      </dsp:txBody>
      <dsp:txXfrm>
        <a:off x="4891851" y="263674"/>
        <a:ext cx="3758086" cy="1393332"/>
      </dsp:txXfrm>
    </dsp:sp>
    <dsp:sp modelId="{8BC52442-1905-41C7-A247-0F7349E06E0D}">
      <dsp:nvSpPr>
        <dsp:cNvPr id="0" name=""/>
        <dsp:cNvSpPr/>
      </dsp:nvSpPr>
      <dsp:spPr>
        <a:xfrm>
          <a:off x="5232981" y="1700356"/>
          <a:ext cx="384478" cy="149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140"/>
              </a:lnTo>
              <a:lnTo>
                <a:pt x="384478" y="149614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A2883-F629-434B-9430-C1A838A99F1C}">
      <dsp:nvSpPr>
        <dsp:cNvPr id="0" name=""/>
        <dsp:cNvSpPr/>
      </dsp:nvSpPr>
      <dsp:spPr>
        <a:xfrm>
          <a:off x="5617459" y="2180954"/>
          <a:ext cx="3753832" cy="2031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-Couronne de Noël</a:t>
          </a:r>
        </a:p>
      </dsp:txBody>
      <dsp:txXfrm>
        <a:off x="5676947" y="2240442"/>
        <a:ext cx="3634856" cy="1912108"/>
      </dsp:txXfrm>
    </dsp:sp>
    <dsp:sp modelId="{1577603B-0754-49CA-851C-59B72A3F06C7}">
      <dsp:nvSpPr>
        <dsp:cNvPr id="0" name=""/>
        <dsp:cNvSpPr/>
      </dsp:nvSpPr>
      <dsp:spPr>
        <a:xfrm>
          <a:off x="5232981" y="1700356"/>
          <a:ext cx="150223" cy="4195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5544"/>
              </a:lnTo>
              <a:lnTo>
                <a:pt x="150223" y="419554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F0236-B442-472B-AC9B-1086A01D7DDE}">
      <dsp:nvSpPr>
        <dsp:cNvPr id="0" name=""/>
        <dsp:cNvSpPr/>
      </dsp:nvSpPr>
      <dsp:spPr>
        <a:xfrm>
          <a:off x="5383204" y="4883358"/>
          <a:ext cx="4115057" cy="20250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-Chant de Noël</a:t>
          </a:r>
        </a:p>
      </dsp:txBody>
      <dsp:txXfrm>
        <a:off x="5442517" y="4942671"/>
        <a:ext cx="3996431" cy="1906460"/>
      </dsp:txXfrm>
    </dsp:sp>
    <dsp:sp modelId="{E90B7178-31D0-43A0-ACC1-2A66DC85F39D}">
      <dsp:nvSpPr>
        <dsp:cNvPr id="0" name=""/>
        <dsp:cNvSpPr/>
      </dsp:nvSpPr>
      <dsp:spPr>
        <a:xfrm>
          <a:off x="10069282" y="167979"/>
          <a:ext cx="3844784" cy="148003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latin typeface="African" pitchFamily="2" charset="0"/>
            </a:rPr>
            <a:t>15/12</a:t>
          </a:r>
        </a:p>
      </dsp:txBody>
      <dsp:txXfrm>
        <a:off x="10112631" y="211328"/>
        <a:ext cx="3758086" cy="1393332"/>
      </dsp:txXfrm>
    </dsp:sp>
    <dsp:sp modelId="{EBB11C54-C2BA-4313-8EEA-650B6F1E3FB7}">
      <dsp:nvSpPr>
        <dsp:cNvPr id="0" name=""/>
        <dsp:cNvSpPr/>
      </dsp:nvSpPr>
      <dsp:spPr>
        <a:xfrm>
          <a:off x="10453760" y="1648009"/>
          <a:ext cx="198398" cy="1674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471"/>
              </a:lnTo>
              <a:lnTo>
                <a:pt x="198398" y="167447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15FDB-73E9-4BAA-A91C-AF4AC1C71F0C}">
      <dsp:nvSpPr>
        <dsp:cNvPr id="0" name=""/>
        <dsp:cNvSpPr/>
      </dsp:nvSpPr>
      <dsp:spPr>
        <a:xfrm>
          <a:off x="10652159" y="2224843"/>
          <a:ext cx="3806121" cy="2195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-Ma jolie boule </a:t>
          </a:r>
        </a:p>
      </dsp:txBody>
      <dsp:txXfrm>
        <a:off x="10716456" y="2289140"/>
        <a:ext cx="3677527" cy="2066682"/>
      </dsp:txXfrm>
    </dsp:sp>
    <dsp:sp modelId="{3C3948FD-ADD5-4935-BBE1-B7ECDCA63724}">
      <dsp:nvSpPr>
        <dsp:cNvPr id="0" name=""/>
        <dsp:cNvSpPr/>
      </dsp:nvSpPr>
      <dsp:spPr>
        <a:xfrm>
          <a:off x="10453760" y="1648009"/>
          <a:ext cx="184926" cy="422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9407"/>
              </a:lnTo>
              <a:lnTo>
                <a:pt x="184926" y="4229407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C0010-7E3C-4FFD-8490-788C7ECBD3FA}">
      <dsp:nvSpPr>
        <dsp:cNvPr id="0" name=""/>
        <dsp:cNvSpPr/>
      </dsp:nvSpPr>
      <dsp:spPr>
        <a:xfrm>
          <a:off x="10638687" y="4827474"/>
          <a:ext cx="3806121" cy="20998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>
              <a:latin typeface="African" pitchFamily="2" charset="0"/>
            </a:rPr>
            <a:t>-Défiler de Noël</a:t>
          </a:r>
        </a:p>
      </dsp:txBody>
      <dsp:txXfrm>
        <a:off x="10700191" y="4888978"/>
        <a:ext cx="3683113" cy="197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5" y="1749797"/>
            <a:ext cx="12851447" cy="3722335"/>
          </a:xfrm>
        </p:spPr>
        <p:txBody>
          <a:bodyPr anchor="b"/>
          <a:lstStyle>
            <a:lvl1pPr algn="ctr">
              <a:defRPr sz="198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3" y="5615679"/>
            <a:ext cx="11339511" cy="2581379"/>
          </a:xfrm>
        </p:spPr>
        <p:txBody>
          <a:bodyPr/>
          <a:lstStyle>
            <a:lvl1pPr marL="0" indent="0" algn="ctr">
              <a:buNone/>
              <a:defRPr sz="7936"/>
            </a:lvl1pPr>
            <a:lvl2pPr marL="1511840" indent="0" algn="ctr">
              <a:buNone/>
              <a:defRPr sz="6612"/>
            </a:lvl2pPr>
            <a:lvl3pPr marL="3023677" indent="0" algn="ctr">
              <a:buNone/>
              <a:defRPr sz="5951"/>
            </a:lvl3pPr>
            <a:lvl4pPr marL="4535522" indent="0" algn="ctr">
              <a:buNone/>
              <a:defRPr sz="5292"/>
            </a:lvl4pPr>
            <a:lvl5pPr marL="6047359" indent="0" algn="ctr">
              <a:buNone/>
              <a:defRPr sz="5292"/>
            </a:lvl5pPr>
            <a:lvl6pPr marL="7559199" indent="0" algn="ctr">
              <a:buNone/>
              <a:defRPr sz="5292"/>
            </a:lvl6pPr>
            <a:lvl7pPr marL="9071039" indent="0" algn="ctr">
              <a:buNone/>
              <a:defRPr sz="5292"/>
            </a:lvl7pPr>
            <a:lvl8pPr marL="10582881" indent="0" algn="ctr">
              <a:buNone/>
              <a:defRPr sz="5292"/>
            </a:lvl8pPr>
            <a:lvl9pPr marL="12094721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80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55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7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9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1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5" y="2665533"/>
            <a:ext cx="13040440" cy="4447496"/>
          </a:xfrm>
        </p:spPr>
        <p:txBody>
          <a:bodyPr anchor="b"/>
          <a:lstStyle>
            <a:lvl1pPr>
              <a:defRPr sz="198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5" y="7155103"/>
            <a:ext cx="13040440" cy="2338833"/>
          </a:xfrm>
        </p:spPr>
        <p:txBody>
          <a:bodyPr/>
          <a:lstStyle>
            <a:lvl1pPr marL="0" indent="0">
              <a:buNone/>
              <a:defRPr sz="7936">
                <a:solidFill>
                  <a:schemeClr val="tx1"/>
                </a:solidFill>
              </a:defRPr>
            </a:lvl1pPr>
            <a:lvl2pPr marL="1511840" indent="0">
              <a:buNone/>
              <a:defRPr sz="6612">
                <a:solidFill>
                  <a:schemeClr val="tx1">
                    <a:tint val="75000"/>
                  </a:schemeClr>
                </a:solidFill>
              </a:defRPr>
            </a:lvl2pPr>
            <a:lvl3pPr marL="3023677" indent="0">
              <a:buNone/>
              <a:defRPr sz="5951">
                <a:solidFill>
                  <a:schemeClr val="tx1">
                    <a:tint val="75000"/>
                  </a:schemeClr>
                </a:solidFill>
              </a:defRPr>
            </a:lvl3pPr>
            <a:lvl4pPr marL="453552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7359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59199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1039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2881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4721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9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7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3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4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2"/>
            <a:ext cx="1304044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9" y="2620981"/>
            <a:ext cx="6396192" cy="1284503"/>
          </a:xfrm>
        </p:spPr>
        <p:txBody>
          <a:bodyPr anchor="b"/>
          <a:lstStyle>
            <a:lvl1pPr marL="0" indent="0">
              <a:buNone/>
              <a:defRPr sz="7936" b="1"/>
            </a:lvl1pPr>
            <a:lvl2pPr marL="1511840" indent="0">
              <a:buNone/>
              <a:defRPr sz="6612" b="1"/>
            </a:lvl2pPr>
            <a:lvl3pPr marL="3023677" indent="0">
              <a:buNone/>
              <a:defRPr sz="5951" b="1"/>
            </a:lvl3pPr>
            <a:lvl4pPr marL="4535522" indent="0">
              <a:buNone/>
              <a:defRPr sz="5292" b="1"/>
            </a:lvl4pPr>
            <a:lvl5pPr marL="6047359" indent="0">
              <a:buNone/>
              <a:defRPr sz="5292" b="1"/>
            </a:lvl5pPr>
            <a:lvl6pPr marL="7559199" indent="0">
              <a:buNone/>
              <a:defRPr sz="5292" b="1"/>
            </a:lvl6pPr>
            <a:lvl7pPr marL="9071039" indent="0">
              <a:buNone/>
              <a:defRPr sz="5292" b="1"/>
            </a:lvl7pPr>
            <a:lvl8pPr marL="10582881" indent="0">
              <a:buNone/>
              <a:defRPr sz="5292" b="1"/>
            </a:lvl8pPr>
            <a:lvl9pPr marL="12094721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9" y="3905483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1"/>
            <a:ext cx="6427694" cy="1284503"/>
          </a:xfrm>
        </p:spPr>
        <p:txBody>
          <a:bodyPr anchor="b"/>
          <a:lstStyle>
            <a:lvl1pPr marL="0" indent="0">
              <a:buNone/>
              <a:defRPr sz="7936" b="1"/>
            </a:lvl1pPr>
            <a:lvl2pPr marL="1511840" indent="0">
              <a:buNone/>
              <a:defRPr sz="6612" b="1"/>
            </a:lvl2pPr>
            <a:lvl3pPr marL="3023677" indent="0">
              <a:buNone/>
              <a:defRPr sz="5951" b="1"/>
            </a:lvl3pPr>
            <a:lvl4pPr marL="4535522" indent="0">
              <a:buNone/>
              <a:defRPr sz="5292" b="1"/>
            </a:lvl4pPr>
            <a:lvl5pPr marL="6047359" indent="0">
              <a:buNone/>
              <a:defRPr sz="5292" b="1"/>
            </a:lvl5pPr>
            <a:lvl6pPr marL="7559199" indent="0">
              <a:buNone/>
              <a:defRPr sz="5292" b="1"/>
            </a:lvl6pPr>
            <a:lvl7pPr marL="9071039" indent="0">
              <a:buNone/>
              <a:defRPr sz="5292" b="1"/>
            </a:lvl7pPr>
            <a:lvl8pPr marL="10582881" indent="0">
              <a:buNone/>
              <a:defRPr sz="5292" b="1"/>
            </a:lvl8pPr>
            <a:lvl9pPr marL="12094721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3"/>
            <a:ext cx="6427694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6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23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4" y="712789"/>
            <a:ext cx="4876384" cy="2494756"/>
          </a:xfrm>
        </p:spPr>
        <p:txBody>
          <a:bodyPr anchor="b"/>
          <a:lstStyle>
            <a:lvl1pPr>
              <a:defRPr sz="105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5" y="1539426"/>
            <a:ext cx="7654170" cy="7598117"/>
          </a:xfrm>
        </p:spPr>
        <p:txBody>
          <a:bodyPr/>
          <a:lstStyle>
            <a:lvl1pPr>
              <a:defRPr sz="10580"/>
            </a:lvl1pPr>
            <a:lvl2pPr>
              <a:defRPr sz="9260"/>
            </a:lvl2pPr>
            <a:lvl3pPr>
              <a:defRPr sz="7936"/>
            </a:lvl3pPr>
            <a:lvl4pPr>
              <a:defRPr sz="6612"/>
            </a:lvl4pPr>
            <a:lvl5pPr>
              <a:defRPr sz="6612"/>
            </a:lvl5pPr>
            <a:lvl6pPr>
              <a:defRPr sz="6612"/>
            </a:lvl6pPr>
            <a:lvl7pPr>
              <a:defRPr sz="6612"/>
            </a:lvl7pPr>
            <a:lvl8pPr>
              <a:defRPr sz="6612"/>
            </a:lvl8pPr>
            <a:lvl9pPr>
              <a:defRPr sz="661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4" y="3207545"/>
            <a:ext cx="4876384" cy="5942372"/>
          </a:xfrm>
        </p:spPr>
        <p:txBody>
          <a:bodyPr/>
          <a:lstStyle>
            <a:lvl1pPr marL="0" indent="0">
              <a:buNone/>
              <a:defRPr sz="5292"/>
            </a:lvl1pPr>
            <a:lvl2pPr marL="1511840" indent="0">
              <a:buNone/>
              <a:defRPr sz="4627"/>
            </a:lvl2pPr>
            <a:lvl3pPr marL="3023677" indent="0">
              <a:buNone/>
              <a:defRPr sz="3968"/>
            </a:lvl3pPr>
            <a:lvl4pPr marL="4535522" indent="0">
              <a:buNone/>
              <a:defRPr sz="3309"/>
            </a:lvl4pPr>
            <a:lvl5pPr marL="6047359" indent="0">
              <a:buNone/>
              <a:defRPr sz="3309"/>
            </a:lvl5pPr>
            <a:lvl6pPr marL="7559199" indent="0">
              <a:buNone/>
              <a:defRPr sz="3309"/>
            </a:lvl6pPr>
            <a:lvl7pPr marL="9071039" indent="0">
              <a:buNone/>
              <a:defRPr sz="3309"/>
            </a:lvl7pPr>
            <a:lvl8pPr marL="10582881" indent="0">
              <a:buNone/>
              <a:defRPr sz="3309"/>
            </a:lvl8pPr>
            <a:lvl9pPr marL="12094721" indent="0">
              <a:buNone/>
              <a:defRPr sz="330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63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4" y="712789"/>
            <a:ext cx="4876384" cy="2494756"/>
          </a:xfrm>
        </p:spPr>
        <p:txBody>
          <a:bodyPr anchor="b"/>
          <a:lstStyle>
            <a:lvl1pPr>
              <a:defRPr sz="105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5" y="1539426"/>
            <a:ext cx="7654170" cy="7598117"/>
          </a:xfrm>
        </p:spPr>
        <p:txBody>
          <a:bodyPr anchor="t"/>
          <a:lstStyle>
            <a:lvl1pPr marL="0" indent="0">
              <a:buNone/>
              <a:defRPr sz="10580"/>
            </a:lvl1pPr>
            <a:lvl2pPr marL="1511840" indent="0">
              <a:buNone/>
              <a:defRPr sz="9260"/>
            </a:lvl2pPr>
            <a:lvl3pPr marL="3023677" indent="0">
              <a:buNone/>
              <a:defRPr sz="7936"/>
            </a:lvl3pPr>
            <a:lvl4pPr marL="4535522" indent="0">
              <a:buNone/>
              <a:defRPr sz="6612"/>
            </a:lvl4pPr>
            <a:lvl5pPr marL="6047359" indent="0">
              <a:buNone/>
              <a:defRPr sz="6612"/>
            </a:lvl5pPr>
            <a:lvl6pPr marL="7559199" indent="0">
              <a:buNone/>
              <a:defRPr sz="6612"/>
            </a:lvl6pPr>
            <a:lvl7pPr marL="9071039" indent="0">
              <a:buNone/>
              <a:defRPr sz="6612"/>
            </a:lvl7pPr>
            <a:lvl8pPr marL="10582881" indent="0">
              <a:buNone/>
              <a:defRPr sz="6612"/>
            </a:lvl8pPr>
            <a:lvl9pPr marL="12094721" indent="0">
              <a:buNone/>
              <a:defRPr sz="661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4" y="3207545"/>
            <a:ext cx="4876384" cy="5942372"/>
          </a:xfrm>
        </p:spPr>
        <p:txBody>
          <a:bodyPr/>
          <a:lstStyle>
            <a:lvl1pPr marL="0" indent="0">
              <a:buNone/>
              <a:defRPr sz="5292"/>
            </a:lvl1pPr>
            <a:lvl2pPr marL="1511840" indent="0">
              <a:buNone/>
              <a:defRPr sz="4627"/>
            </a:lvl2pPr>
            <a:lvl3pPr marL="3023677" indent="0">
              <a:buNone/>
              <a:defRPr sz="3968"/>
            </a:lvl3pPr>
            <a:lvl4pPr marL="4535522" indent="0">
              <a:buNone/>
              <a:defRPr sz="3309"/>
            </a:lvl4pPr>
            <a:lvl5pPr marL="6047359" indent="0">
              <a:buNone/>
              <a:defRPr sz="3309"/>
            </a:lvl5pPr>
            <a:lvl6pPr marL="7559199" indent="0">
              <a:buNone/>
              <a:defRPr sz="3309"/>
            </a:lvl6pPr>
            <a:lvl7pPr marL="9071039" indent="0">
              <a:buNone/>
              <a:defRPr sz="3309"/>
            </a:lvl7pPr>
            <a:lvl8pPr marL="10582881" indent="0">
              <a:buNone/>
              <a:defRPr sz="3309"/>
            </a:lvl8pPr>
            <a:lvl9pPr marL="12094721" indent="0">
              <a:buNone/>
              <a:defRPr sz="330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0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rseilleforum.com/forum/31940_0-re-re-joyeux-noel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9" y="569242"/>
            <a:ext cx="1304044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9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6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9694-F6BA-451B-94F0-A0D5C3269A64}" type="datetimeFigureOut">
              <a:rPr lang="fr-FR" smtClean="0"/>
              <a:t>15/11/2021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6" y="9909729"/>
            <a:ext cx="51027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91A7-1C6B-4583-A8BB-168250FB1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3677" rtl="0" eaLnBrk="1" latinLnBrk="0" hangingPunct="1">
        <a:lnSpc>
          <a:spcPct val="90000"/>
        </a:lnSpc>
        <a:spcBef>
          <a:spcPct val="0"/>
        </a:spcBef>
        <a:buNone/>
        <a:defRPr sz="145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5921" indent="-755921" algn="l" defTabSz="3023677" rtl="0" eaLnBrk="1" latinLnBrk="0" hangingPunct="1">
        <a:lnSpc>
          <a:spcPct val="90000"/>
        </a:lnSpc>
        <a:spcBef>
          <a:spcPts val="3309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7761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7936" kern="1200">
          <a:solidFill>
            <a:schemeClr val="tx1"/>
          </a:solidFill>
          <a:latin typeface="+mn-lt"/>
          <a:ea typeface="+mn-ea"/>
          <a:cs typeface="+mn-cs"/>
        </a:defRPr>
      </a:lvl2pPr>
      <a:lvl3pPr marL="3779601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6612" kern="1200">
          <a:solidFill>
            <a:schemeClr val="tx1"/>
          </a:solidFill>
          <a:latin typeface="+mn-lt"/>
          <a:ea typeface="+mn-ea"/>
          <a:cs typeface="+mn-cs"/>
        </a:defRPr>
      </a:lvl3pPr>
      <a:lvl4pPr marL="5291438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5951" kern="1200">
          <a:solidFill>
            <a:schemeClr val="tx1"/>
          </a:solidFill>
          <a:latin typeface="+mn-lt"/>
          <a:ea typeface="+mn-ea"/>
          <a:cs typeface="+mn-cs"/>
        </a:defRPr>
      </a:lvl4pPr>
      <a:lvl5pPr marL="6803280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5951" kern="1200">
          <a:solidFill>
            <a:schemeClr val="tx1"/>
          </a:solidFill>
          <a:latin typeface="+mn-lt"/>
          <a:ea typeface="+mn-ea"/>
          <a:cs typeface="+mn-cs"/>
        </a:defRPr>
      </a:lvl5pPr>
      <a:lvl6pPr marL="8315120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5951" kern="1200">
          <a:solidFill>
            <a:schemeClr val="tx1"/>
          </a:solidFill>
          <a:latin typeface="+mn-lt"/>
          <a:ea typeface="+mn-ea"/>
          <a:cs typeface="+mn-cs"/>
        </a:defRPr>
      </a:lvl6pPr>
      <a:lvl7pPr marL="9826960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5951" kern="1200">
          <a:solidFill>
            <a:schemeClr val="tx1"/>
          </a:solidFill>
          <a:latin typeface="+mn-lt"/>
          <a:ea typeface="+mn-ea"/>
          <a:cs typeface="+mn-cs"/>
        </a:defRPr>
      </a:lvl7pPr>
      <a:lvl8pPr marL="11338800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5951" kern="1200">
          <a:solidFill>
            <a:schemeClr val="tx1"/>
          </a:solidFill>
          <a:latin typeface="+mn-lt"/>
          <a:ea typeface="+mn-ea"/>
          <a:cs typeface="+mn-cs"/>
        </a:defRPr>
      </a:lvl8pPr>
      <a:lvl9pPr marL="12850642" indent="-755921" algn="l" defTabSz="3023677" rtl="0" eaLnBrk="1" latinLnBrk="0" hangingPunct="1">
        <a:lnSpc>
          <a:spcPct val="90000"/>
        </a:lnSpc>
        <a:spcBef>
          <a:spcPts val="1652"/>
        </a:spcBef>
        <a:buFont typeface="Arial" panose="020B0604020202020204" pitchFamily="34" charset="0"/>
        <a:buChar char="•"/>
        <a:defRPr sz="59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1pPr>
      <a:lvl2pPr marL="1511840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2pPr>
      <a:lvl3pPr marL="3023677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3pPr>
      <a:lvl4pPr marL="4535522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4pPr>
      <a:lvl5pPr marL="6047359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5pPr>
      <a:lvl6pPr marL="7559199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6pPr>
      <a:lvl7pPr marL="9071039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7pPr>
      <a:lvl8pPr marL="10582881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8pPr>
      <a:lvl9pPr marL="12094721" algn="l" defTabSz="3023677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hyperlink" Target="mailto:loisirs@ccdourdannais.com" TargetMode="Externa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hyperlink" Target="http://www.ccdourdannais.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hyperlink" Target="mailto:loisirs@ccdourdannais.com" TargetMode="External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hyperlink" Target="http://www.ccdourdannais.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3.xml"/><Relationship Id="rId3" Type="http://schemas.openxmlformats.org/officeDocument/2006/relationships/hyperlink" Target="http://www.photo-paysage.com/blog/2014/09/23/l-equinoxe-d-automne/" TargetMode="Externa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Layout" Target="../diagrams/layout3.xml"/><Relationship Id="rId5" Type="http://schemas.openxmlformats.org/officeDocument/2006/relationships/hyperlink" Target="mailto:loisirs@ccdourdannais.com" TargetMode="External"/><Relationship Id="rId15" Type="http://schemas.openxmlformats.org/officeDocument/2006/relationships/image" Target="../media/image6.png"/><Relationship Id="rId10" Type="http://schemas.openxmlformats.org/officeDocument/2006/relationships/diagramData" Target="../diagrams/data3.xml"/><Relationship Id="rId4" Type="http://schemas.openxmlformats.org/officeDocument/2006/relationships/hyperlink" Target="http://www.ccdourdannais.c/" TargetMode="External"/><Relationship Id="rId9" Type="http://schemas.openxmlformats.org/officeDocument/2006/relationships/image" Target="../media/image5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4.xml"/><Relationship Id="rId3" Type="http://schemas.openxmlformats.org/officeDocument/2006/relationships/hyperlink" Target="https://www.photo-paysage.com/blog/2012/05/12/photos-dautomne-republiees/" TargetMode="Externa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Layout" Target="../diagrams/layout4.xml"/><Relationship Id="rId5" Type="http://schemas.openxmlformats.org/officeDocument/2006/relationships/hyperlink" Target="mailto:loisirs@ccdourdannais.com" TargetMode="External"/><Relationship Id="rId15" Type="http://schemas.openxmlformats.org/officeDocument/2006/relationships/image" Target="../media/image6.png"/><Relationship Id="rId10" Type="http://schemas.openxmlformats.org/officeDocument/2006/relationships/diagramData" Target="../diagrams/data4.xml"/><Relationship Id="rId4" Type="http://schemas.openxmlformats.org/officeDocument/2006/relationships/hyperlink" Target="http://www.ccdourdannais.c/" TargetMode="Externa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5.xml"/><Relationship Id="rId3" Type="http://schemas.openxmlformats.org/officeDocument/2006/relationships/hyperlink" Target="http://www.publicdomainpictures.net/view-image.php?image=4686&amp;jazyk=FR" TargetMode="Externa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diagramLayout" Target="../diagrams/layout5.xml"/><Relationship Id="rId5" Type="http://schemas.openxmlformats.org/officeDocument/2006/relationships/hyperlink" Target="mailto:loisirs@ccdourdannais.com" TargetMode="External"/><Relationship Id="rId15" Type="http://schemas.openxmlformats.org/officeDocument/2006/relationships/image" Target="../media/image6.png"/><Relationship Id="rId10" Type="http://schemas.openxmlformats.org/officeDocument/2006/relationships/diagramData" Target="../diagrams/data5.xml"/><Relationship Id="rId4" Type="http://schemas.openxmlformats.org/officeDocument/2006/relationships/hyperlink" Target="http://www.ccdourdannais.c/" TargetMode="External"/><Relationship Id="rId9" Type="http://schemas.openxmlformats.org/officeDocument/2006/relationships/image" Target="../media/image5.png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png"/><Relationship Id="rId3" Type="http://schemas.openxmlformats.org/officeDocument/2006/relationships/hyperlink" Target="mailto:loisirs@ccdourdannais.com" TargetMode="External"/><Relationship Id="rId7" Type="http://schemas.openxmlformats.org/officeDocument/2006/relationships/image" Target="../media/image5.png"/><Relationship Id="rId12" Type="http://schemas.microsoft.com/office/2007/relationships/diagramDrawing" Target="../diagrams/drawing6.xml"/><Relationship Id="rId2" Type="http://schemas.openxmlformats.org/officeDocument/2006/relationships/hyperlink" Target="http://www.ccdourdannais.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C662-2613-47BD-AD77-D269E29632C7}"/>
              </a:ext>
            </a:extLst>
          </p:cNvPr>
          <p:cNvSpPr/>
          <p:nvPr/>
        </p:nvSpPr>
        <p:spPr>
          <a:xfrm>
            <a:off x="1415820" y="24135"/>
            <a:ext cx="13734687" cy="1619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frican" pitchFamily="2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r>
              <a:rPr lang="fr-FR" sz="400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Elémentaires - </a:t>
            </a: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octobre</a:t>
            </a:r>
            <a:endParaRPr lang="fr-FR" sz="2800" u="sng" dirty="0">
              <a:solidFill>
                <a:schemeClr val="bg1"/>
              </a:solidFill>
            </a:endParaRPr>
          </a:p>
          <a:p>
            <a:pPr algn="ctr"/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</a:rPr>
              <a:t>Affiches, plannings, menus, infos sur </a:t>
            </a:r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www.ccdourdannais.c</a:t>
            </a:r>
            <a:endParaRPr lang="fr-FR" sz="2400" u="sng" dirty="0">
              <a:solidFill>
                <a:schemeClr val="bg1"/>
              </a:solidFill>
              <a:latin typeface="D-DIN" panose="020B050403020203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D-DIN" panose="020B0504030202030204" pitchFamily="34" charset="0"/>
              </a:rPr>
              <a:t>Vivre   	       Les accueils de loisirs             Les </a:t>
            </a:r>
            <a:r>
              <a:rPr lang="fr-FR" sz="2400" dirty="0" err="1">
                <a:solidFill>
                  <a:schemeClr val="bg1"/>
                </a:solidFill>
                <a:latin typeface="D-DIN" panose="020B0504030202030204" pitchFamily="34" charset="0"/>
              </a:rPr>
              <a:t>ecureuils</a:t>
            </a:r>
            <a:endParaRPr lang="fr-FR" sz="2400" dirty="0">
              <a:solidFill>
                <a:schemeClr val="bg1"/>
              </a:solidFill>
              <a:latin typeface="D-DIN" panose="020B050403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E3E51-68DA-4916-B277-4D663FD77FE2}"/>
              </a:ext>
            </a:extLst>
          </p:cNvPr>
          <p:cNvSpPr/>
          <p:nvPr/>
        </p:nvSpPr>
        <p:spPr>
          <a:xfrm>
            <a:off x="0" y="9072563"/>
            <a:ext cx="15119350" cy="1619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Inscription / Réservation / Payement avant le 20 du mois précédent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sur iNoé  (préférez Google chrome      ) ou a la CCDH </a:t>
            </a:r>
          </a:p>
          <a:p>
            <a:pPr algn="ctr"/>
            <a:r>
              <a:rPr lang="fr-FR" sz="2400" dirty="0">
                <a:latin typeface="D-DIN" panose="020B0504030202030204" pitchFamily="34" charset="0"/>
                <a:hlinkClick r:id="rId3"/>
              </a:rPr>
              <a:t>loisirs@ccdourdannais.com</a:t>
            </a:r>
            <a:r>
              <a:rPr lang="fr-FR" sz="2400" dirty="0">
                <a:latin typeface="D-DIN" panose="020B0504030202030204" pitchFamily="34" charset="0"/>
              </a:rPr>
              <a:t> - </a:t>
            </a:r>
            <a:r>
              <a:rPr lang="fr-FR" sz="2400" dirty="0">
                <a:solidFill>
                  <a:srgbClr val="00B050"/>
                </a:solidFill>
                <a:latin typeface="D-DIN" panose="020B0504030202030204" pitchFamily="34" charset="0"/>
              </a:rPr>
              <a:t>01 60 81 12 20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C8B96-D448-413E-A896-0A4448F77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901" y="1260511"/>
            <a:ext cx="406931" cy="191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9FF44-3993-48E5-809D-0C0C9FE84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006" y="1250311"/>
            <a:ext cx="408467" cy="1950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AC4904F-1451-4540-8054-392378C4E135}"/>
              </a:ext>
            </a:extLst>
          </p:cNvPr>
          <p:cNvSpPr/>
          <p:nvPr/>
        </p:nvSpPr>
        <p:spPr>
          <a:xfrm>
            <a:off x="-365166" y="-360376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695D4D-A5ED-4AEE-9ACC-1055951382D7}"/>
              </a:ext>
            </a:extLst>
          </p:cNvPr>
          <p:cNvSpPr/>
          <p:nvPr/>
        </p:nvSpPr>
        <p:spPr>
          <a:xfrm>
            <a:off x="13104273" y="8706651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FCC595-28DB-43E5-81BA-AB6D1482A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8" y="9061490"/>
            <a:ext cx="1690151" cy="163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775B47-BEA5-4E4B-8742-5ECBC22E5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506" y="9751424"/>
            <a:ext cx="367749" cy="3550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170EB6-7F42-419B-B3B5-DA02DD9F1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534083"/>
              </p:ext>
            </p:extLst>
          </p:nvPr>
        </p:nvGraphicFramePr>
        <p:xfrm>
          <a:off x="257991" y="1989062"/>
          <a:ext cx="14746200" cy="696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C08AAE5-28A4-48AE-B770-588D0D249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91" y="-121890"/>
            <a:ext cx="2224841" cy="22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C662-2613-47BD-AD77-D269E29632C7}"/>
              </a:ext>
            </a:extLst>
          </p:cNvPr>
          <p:cNvSpPr/>
          <p:nvPr/>
        </p:nvSpPr>
        <p:spPr>
          <a:xfrm>
            <a:off x="1415820" y="24135"/>
            <a:ext cx="13734687" cy="1619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frican" pitchFamily="2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r>
              <a:rPr lang="fr-FR" sz="400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maternelle - octobre</a:t>
            </a:r>
            <a:endParaRPr lang="fr-FR" sz="2800" u="sng" dirty="0">
              <a:solidFill>
                <a:schemeClr val="bg1"/>
              </a:solidFill>
            </a:endParaRPr>
          </a:p>
          <a:p>
            <a:pPr algn="ctr"/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</a:rPr>
              <a:t>Affiches, plannings, menus, infos sur </a:t>
            </a:r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www.ccdourdannais.c</a:t>
            </a:r>
            <a:endParaRPr lang="fr-FR" sz="2400" u="sng" dirty="0">
              <a:solidFill>
                <a:schemeClr val="bg1"/>
              </a:solidFill>
              <a:latin typeface="D-DIN" panose="020B050403020203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D-DIN" panose="020B0504030202030204" pitchFamily="34" charset="0"/>
              </a:rPr>
              <a:t>Vivre   	          Les accueils de loisirs         Les écureuils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E3E51-68DA-4916-B277-4D663FD77FE2}"/>
              </a:ext>
            </a:extLst>
          </p:cNvPr>
          <p:cNvSpPr/>
          <p:nvPr/>
        </p:nvSpPr>
        <p:spPr>
          <a:xfrm>
            <a:off x="0" y="9072563"/>
            <a:ext cx="15119350" cy="1619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Inscription / Réservation / Payement avant le 20 du mois précédent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sur iNoé  (préférez Google chrome      ) ou a la CCDH </a:t>
            </a:r>
          </a:p>
          <a:p>
            <a:pPr algn="ctr"/>
            <a:r>
              <a:rPr lang="fr-FR" sz="2400" dirty="0">
                <a:latin typeface="D-DIN" panose="020B0504030202030204" pitchFamily="34" charset="0"/>
                <a:hlinkClick r:id="rId3"/>
              </a:rPr>
              <a:t>loisirs@ccdourdannais.com</a:t>
            </a:r>
            <a:r>
              <a:rPr lang="fr-FR" sz="2400" dirty="0">
                <a:latin typeface="D-DIN" panose="020B0504030202030204" pitchFamily="34" charset="0"/>
              </a:rPr>
              <a:t> - </a:t>
            </a:r>
            <a:r>
              <a:rPr lang="fr-FR" sz="2400" dirty="0">
                <a:solidFill>
                  <a:srgbClr val="00B050"/>
                </a:solidFill>
                <a:latin typeface="D-DIN" panose="020B0504030202030204" pitchFamily="34" charset="0"/>
              </a:rPr>
              <a:t>01 60 81 12 20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C8B96-D448-413E-A896-0A4448F77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901" y="1260511"/>
            <a:ext cx="406931" cy="191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9FF44-3993-48E5-809D-0C0C9FE84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006" y="1250311"/>
            <a:ext cx="408467" cy="1950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AC4904F-1451-4540-8054-392378C4E135}"/>
              </a:ext>
            </a:extLst>
          </p:cNvPr>
          <p:cNvSpPr/>
          <p:nvPr/>
        </p:nvSpPr>
        <p:spPr>
          <a:xfrm>
            <a:off x="-365166" y="-360376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695D4D-A5ED-4AEE-9ACC-1055951382D7}"/>
              </a:ext>
            </a:extLst>
          </p:cNvPr>
          <p:cNvSpPr/>
          <p:nvPr/>
        </p:nvSpPr>
        <p:spPr>
          <a:xfrm>
            <a:off x="13104273" y="8706651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FCC595-28DB-43E5-81BA-AB6D1482A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8" y="9061490"/>
            <a:ext cx="1690151" cy="163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775B47-BEA5-4E4B-8742-5ECBC22E5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506" y="9751424"/>
            <a:ext cx="367749" cy="3550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170EB6-7F42-419B-B3B5-DA02DD9F1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094242"/>
              </p:ext>
            </p:extLst>
          </p:nvPr>
        </p:nvGraphicFramePr>
        <p:xfrm>
          <a:off x="360217" y="1989062"/>
          <a:ext cx="14501141" cy="717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C08AAE5-28A4-48AE-B770-588D0D249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98" y="-67798"/>
            <a:ext cx="2224841" cy="22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C662-2613-47BD-AD77-D269E29632C7}"/>
              </a:ext>
            </a:extLst>
          </p:cNvPr>
          <p:cNvSpPr/>
          <p:nvPr/>
        </p:nvSpPr>
        <p:spPr>
          <a:xfrm>
            <a:off x="1415820" y="24135"/>
            <a:ext cx="13734687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frican" pitchFamily="2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r>
              <a:rPr lang="fr-FR" sz="400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Elémentaires - NOVEMBRE</a:t>
            </a:r>
            <a:endParaRPr lang="fr-FR" sz="2800" u="sng" dirty="0">
              <a:solidFill>
                <a:schemeClr val="bg1"/>
              </a:solidFill>
            </a:endParaRPr>
          </a:p>
          <a:p>
            <a:pPr algn="ctr"/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</a:rPr>
              <a:t>Affiches, plannings, menus, infos sur </a:t>
            </a:r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www.ccdourdannais.c</a:t>
            </a:r>
            <a:endParaRPr lang="fr-FR" sz="2400" u="sng" dirty="0">
              <a:solidFill>
                <a:schemeClr val="bg1"/>
              </a:solidFill>
              <a:latin typeface="D-DIN" panose="020B050403020203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D-DIN" panose="020B0504030202030204" pitchFamily="34" charset="0"/>
              </a:rPr>
              <a:t>Vivre   	       Les accueils de loisirs             Les Ecureuils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E3E51-68DA-4916-B277-4D663FD77FE2}"/>
              </a:ext>
            </a:extLst>
          </p:cNvPr>
          <p:cNvSpPr/>
          <p:nvPr/>
        </p:nvSpPr>
        <p:spPr>
          <a:xfrm>
            <a:off x="0" y="9072563"/>
            <a:ext cx="1511935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Inscription / Réservation / Payement avant le 20 du mois précédent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sur iNoé  (préférez Google chrome      ) ou a la CCDH </a:t>
            </a:r>
          </a:p>
          <a:p>
            <a:pPr algn="ctr"/>
            <a:r>
              <a:rPr lang="fr-FR" sz="2400" dirty="0">
                <a:latin typeface="D-DIN" panose="020B0504030202030204" pitchFamily="34" charset="0"/>
                <a:hlinkClick r:id="rId5"/>
              </a:rPr>
              <a:t>loisirs@ccdourdannais.com</a:t>
            </a:r>
            <a:r>
              <a:rPr lang="fr-FR" sz="2400" dirty="0">
                <a:latin typeface="D-DIN" panose="020B0504030202030204" pitchFamily="34" charset="0"/>
              </a:rPr>
              <a:t> - </a:t>
            </a:r>
            <a:r>
              <a:rPr lang="fr-FR" sz="2400" dirty="0">
                <a:solidFill>
                  <a:srgbClr val="00B050"/>
                </a:solidFill>
                <a:latin typeface="D-DIN" panose="020B0504030202030204" pitchFamily="34" charset="0"/>
              </a:rPr>
              <a:t>01 60 81 12 20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C8B96-D448-413E-A896-0A4448F77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901" y="1260511"/>
            <a:ext cx="406931" cy="191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9FF44-3993-48E5-809D-0C0C9FE84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0006" y="1250311"/>
            <a:ext cx="408467" cy="1950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AC4904F-1451-4540-8054-392378C4E135}"/>
              </a:ext>
            </a:extLst>
          </p:cNvPr>
          <p:cNvSpPr/>
          <p:nvPr/>
        </p:nvSpPr>
        <p:spPr>
          <a:xfrm>
            <a:off x="-365166" y="-360376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695D4D-A5ED-4AEE-9ACC-1055951382D7}"/>
              </a:ext>
            </a:extLst>
          </p:cNvPr>
          <p:cNvSpPr/>
          <p:nvPr/>
        </p:nvSpPr>
        <p:spPr>
          <a:xfrm>
            <a:off x="13104273" y="8706651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FCC595-28DB-43E5-81BA-AB6D1482A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8" y="9061490"/>
            <a:ext cx="1690151" cy="163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775B47-BEA5-4E4B-8742-5ECBC22E5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8506" y="9751424"/>
            <a:ext cx="367749" cy="3550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170EB6-7F42-419B-B3B5-DA02DD9F1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344588"/>
              </p:ext>
            </p:extLst>
          </p:nvPr>
        </p:nvGraphicFramePr>
        <p:xfrm>
          <a:off x="257991" y="1989062"/>
          <a:ext cx="14746200" cy="696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C08AAE5-28A4-48AE-B770-588D0D249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91" y="-121890"/>
            <a:ext cx="2224841" cy="22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C662-2613-47BD-AD77-D269E29632C7}"/>
              </a:ext>
            </a:extLst>
          </p:cNvPr>
          <p:cNvSpPr/>
          <p:nvPr/>
        </p:nvSpPr>
        <p:spPr>
          <a:xfrm>
            <a:off x="1415820" y="24135"/>
            <a:ext cx="13734687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frican" pitchFamily="2" charset="0"/>
              </a:rPr>
              <a:t> </a:t>
            </a:r>
            <a:r>
              <a:rPr lang="fr-F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r>
              <a:rPr lang="fr-FR" sz="4000" b="1" i="0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maternelle - NOVEMBRE</a:t>
            </a:r>
            <a:endParaRPr lang="fr-FR" sz="2800" b="1" u="sng" dirty="0">
              <a:solidFill>
                <a:srgbClr val="002060"/>
              </a:solidFill>
            </a:endParaRPr>
          </a:p>
          <a:p>
            <a:pPr algn="ctr"/>
            <a:r>
              <a:rPr lang="fr-FR" sz="2400" b="1" u="sng" dirty="0">
                <a:solidFill>
                  <a:srgbClr val="002060"/>
                </a:solidFill>
                <a:latin typeface="D-DIN" panose="020B0504030202030204" pitchFamily="34" charset="0"/>
              </a:rPr>
              <a:t>Affiches, plannings, menus, infos sur </a:t>
            </a:r>
            <a:r>
              <a:rPr lang="fr-FR" sz="2400" b="1" u="sng" dirty="0">
                <a:solidFill>
                  <a:srgbClr val="002060"/>
                </a:solidFill>
                <a:latin typeface="D-DIN" panose="020B050403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www.ccdourdannais.c</a:t>
            </a:r>
            <a:endParaRPr lang="fr-FR" sz="2400" b="1" u="sng" dirty="0">
              <a:solidFill>
                <a:srgbClr val="002060"/>
              </a:solidFill>
              <a:latin typeface="D-DIN" panose="020B0504030202030204" pitchFamily="34" charset="0"/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  <a:latin typeface="D-DIN" panose="020B0504030202030204" pitchFamily="34" charset="0"/>
              </a:rPr>
              <a:t>Vivre   	          Les accueils de loisirs         Les écureuils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E3E51-68DA-4916-B277-4D663FD77FE2}"/>
              </a:ext>
            </a:extLst>
          </p:cNvPr>
          <p:cNvSpPr/>
          <p:nvPr/>
        </p:nvSpPr>
        <p:spPr>
          <a:xfrm>
            <a:off x="0" y="9072563"/>
            <a:ext cx="1511935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D-DIN" panose="020B0504030202030204" pitchFamily="34" charset="0"/>
              </a:rPr>
              <a:t>Inscription / Réservation / Payement avant le 20 du mois précédent 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  <a:latin typeface="D-DIN" panose="020B0504030202030204" pitchFamily="34" charset="0"/>
              </a:rPr>
              <a:t>sur iNoé  (préférez Google chrome      ) ou a la CCDH </a:t>
            </a:r>
          </a:p>
          <a:p>
            <a:pPr algn="ctr"/>
            <a:r>
              <a:rPr lang="fr-FR" sz="2400" b="1" dirty="0">
                <a:solidFill>
                  <a:srgbClr val="002060"/>
                </a:solidFill>
                <a:latin typeface="D-DIN" panose="020B050403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loisirs@ccdourdannais.com</a:t>
            </a:r>
            <a:r>
              <a:rPr lang="fr-FR" sz="2400" b="1" dirty="0">
                <a:solidFill>
                  <a:srgbClr val="002060"/>
                </a:solidFill>
                <a:latin typeface="D-DIN" panose="020B0504030202030204" pitchFamily="34" charset="0"/>
              </a:rPr>
              <a:t> - 01 60 81 12 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C8B96-D448-413E-A896-0A4448F77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901" y="1260511"/>
            <a:ext cx="406931" cy="191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9FF44-3993-48E5-809D-0C0C9FE84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0006" y="1250311"/>
            <a:ext cx="408467" cy="1950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AC4904F-1451-4540-8054-392378C4E135}"/>
              </a:ext>
            </a:extLst>
          </p:cNvPr>
          <p:cNvSpPr/>
          <p:nvPr/>
        </p:nvSpPr>
        <p:spPr>
          <a:xfrm>
            <a:off x="-365166" y="-360376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695D4D-A5ED-4AEE-9ACC-1055951382D7}"/>
              </a:ext>
            </a:extLst>
          </p:cNvPr>
          <p:cNvSpPr/>
          <p:nvPr/>
        </p:nvSpPr>
        <p:spPr>
          <a:xfrm>
            <a:off x="13104273" y="8706651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FCC595-28DB-43E5-81BA-AB6D1482A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8" y="9061490"/>
            <a:ext cx="1690151" cy="163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775B47-BEA5-4E4B-8742-5ECBC22E5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8506" y="9751424"/>
            <a:ext cx="367749" cy="3550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170EB6-7F42-419B-B3B5-DA02DD9F1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339265"/>
              </p:ext>
            </p:extLst>
          </p:nvPr>
        </p:nvGraphicFramePr>
        <p:xfrm>
          <a:off x="360217" y="1989062"/>
          <a:ext cx="14501141" cy="717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C08AAE5-28A4-48AE-B770-588D0D249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98" y="-67798"/>
            <a:ext cx="2224841" cy="22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C662-2613-47BD-AD77-D269E29632C7}"/>
              </a:ext>
            </a:extLst>
          </p:cNvPr>
          <p:cNvSpPr/>
          <p:nvPr/>
        </p:nvSpPr>
        <p:spPr>
          <a:xfrm>
            <a:off x="1415820" y="24135"/>
            <a:ext cx="13734687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frican" pitchFamily="2" charset="0"/>
              </a:rPr>
              <a:t> 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r>
              <a:rPr lang="fr-FR" sz="400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Elémentaires - DECEMBRE</a:t>
            </a:r>
            <a:endParaRPr lang="fr-FR" sz="2800" u="sng" dirty="0">
              <a:solidFill>
                <a:srgbClr val="FF0000"/>
              </a:solidFill>
            </a:endParaRPr>
          </a:p>
          <a:p>
            <a:pPr algn="ctr"/>
            <a:r>
              <a:rPr lang="fr-FR" sz="2400" u="sng" dirty="0">
                <a:solidFill>
                  <a:srgbClr val="FF0000"/>
                </a:solidFill>
                <a:latin typeface="D-DIN" panose="020B0504030202030204" pitchFamily="34" charset="0"/>
              </a:rPr>
              <a:t>Affiches, plannings, menus, infos sur </a:t>
            </a:r>
            <a:r>
              <a:rPr lang="fr-FR" sz="2400" u="sng" dirty="0">
                <a:solidFill>
                  <a:srgbClr val="FF0000"/>
                </a:solidFill>
                <a:latin typeface="D-DIN" panose="020B050403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www.ccdourdannais.c</a:t>
            </a:r>
            <a:r>
              <a:rPr lang="fr-FR" sz="2400" u="sng" dirty="0">
                <a:solidFill>
                  <a:srgbClr val="FF0000"/>
                </a:solidFill>
                <a:latin typeface="D-DIN" panose="020B0504030202030204" pitchFamily="34" charset="0"/>
              </a:rPr>
              <a:t>om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D-DIN" panose="020B0504030202030204" pitchFamily="34" charset="0"/>
              </a:rPr>
              <a:t>Vivre   	       Les accueils de loisirs             Les </a:t>
            </a:r>
            <a:r>
              <a:rPr lang="fr-FR" sz="2400" dirty="0" err="1">
                <a:solidFill>
                  <a:srgbClr val="FF0000"/>
                </a:solidFill>
                <a:latin typeface="D-DIN" panose="020B0504030202030204" pitchFamily="34" charset="0"/>
              </a:rPr>
              <a:t>ecureuils</a:t>
            </a:r>
            <a:endParaRPr lang="fr-FR" sz="2400" dirty="0">
              <a:solidFill>
                <a:srgbClr val="FF0000"/>
              </a:solidFill>
              <a:latin typeface="D-DIN" panose="020B050403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E3E51-68DA-4916-B277-4D663FD77FE2}"/>
              </a:ext>
            </a:extLst>
          </p:cNvPr>
          <p:cNvSpPr/>
          <p:nvPr/>
        </p:nvSpPr>
        <p:spPr>
          <a:xfrm>
            <a:off x="0" y="9072563"/>
            <a:ext cx="1511935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D-DIN" panose="020B0504030202030204" pitchFamily="34" charset="0"/>
              </a:rPr>
              <a:t>Inscription / Réservation / Payement avant le 20 du mois précédent 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  <a:latin typeface="D-DIN" panose="020B0504030202030204" pitchFamily="34" charset="0"/>
              </a:rPr>
              <a:t>sur iNoé  (préférez Google chrome      ) ou a la CCDH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D-DIN" panose="020B050403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loisirs@ccdourdannais.com</a:t>
            </a:r>
            <a:r>
              <a:rPr lang="fr-FR" sz="2400" dirty="0">
                <a:solidFill>
                  <a:srgbClr val="FF0000"/>
                </a:solidFill>
                <a:latin typeface="D-DIN" panose="020B0504030202030204" pitchFamily="34" charset="0"/>
              </a:rPr>
              <a:t> - 01 60 81 12 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C8B96-D448-413E-A896-0A4448F77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901" y="1260511"/>
            <a:ext cx="406931" cy="191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9FF44-3993-48E5-809D-0C0C9FE84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0006" y="1250311"/>
            <a:ext cx="408467" cy="1950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AC4904F-1451-4540-8054-392378C4E135}"/>
              </a:ext>
            </a:extLst>
          </p:cNvPr>
          <p:cNvSpPr/>
          <p:nvPr/>
        </p:nvSpPr>
        <p:spPr>
          <a:xfrm>
            <a:off x="-365166" y="-360376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695D4D-A5ED-4AEE-9ACC-1055951382D7}"/>
              </a:ext>
            </a:extLst>
          </p:cNvPr>
          <p:cNvSpPr/>
          <p:nvPr/>
        </p:nvSpPr>
        <p:spPr>
          <a:xfrm>
            <a:off x="13104273" y="8706651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FCC595-28DB-43E5-81BA-AB6D1482A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8" y="9061490"/>
            <a:ext cx="1690151" cy="163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775B47-BEA5-4E4B-8742-5ECBC22E5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8506" y="9751424"/>
            <a:ext cx="367749" cy="3550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170EB6-7F42-419B-B3B5-DA02DD9F1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866088"/>
              </p:ext>
            </p:extLst>
          </p:nvPr>
        </p:nvGraphicFramePr>
        <p:xfrm>
          <a:off x="257991" y="1989062"/>
          <a:ext cx="14746200" cy="696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C08AAE5-28A4-48AE-B770-588D0D2494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91" y="-121890"/>
            <a:ext cx="2224841" cy="22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FC662-2613-47BD-AD77-D269E29632C7}"/>
              </a:ext>
            </a:extLst>
          </p:cNvPr>
          <p:cNvSpPr/>
          <p:nvPr/>
        </p:nvSpPr>
        <p:spPr>
          <a:xfrm>
            <a:off x="1415820" y="24135"/>
            <a:ext cx="13734687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frican" pitchFamily="2" charset="0"/>
              </a:rPr>
              <a:t> </a:t>
            </a:r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Activités</a:t>
            </a:r>
            <a:r>
              <a:rPr lang="fr-FR" sz="400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maternelle - DECEMBRE</a:t>
            </a:r>
            <a:endParaRPr lang="fr-FR" sz="2800" u="sng" dirty="0">
              <a:solidFill>
                <a:schemeClr val="bg1"/>
              </a:solidFill>
            </a:endParaRPr>
          </a:p>
          <a:p>
            <a:pPr algn="ctr"/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</a:rPr>
              <a:t>Affiches, plannings, menus, infos sur </a:t>
            </a:r>
            <a:r>
              <a:rPr lang="fr-FR" sz="2400" u="sng" dirty="0">
                <a:solidFill>
                  <a:schemeClr val="bg1"/>
                </a:solidFill>
                <a:latin typeface="D-DIN" panose="020B050403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www.ccdourdannais.c</a:t>
            </a:r>
            <a:endParaRPr lang="fr-FR" sz="2400" u="sng" dirty="0">
              <a:solidFill>
                <a:schemeClr val="bg1"/>
              </a:solidFill>
              <a:latin typeface="D-DIN" panose="020B050403020203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D-DIN" panose="020B0504030202030204" pitchFamily="34" charset="0"/>
              </a:rPr>
              <a:t>Vivre   	          Les accueils de loisirs         Les écureuils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E3E51-68DA-4916-B277-4D663FD77FE2}"/>
              </a:ext>
            </a:extLst>
          </p:cNvPr>
          <p:cNvSpPr/>
          <p:nvPr/>
        </p:nvSpPr>
        <p:spPr>
          <a:xfrm>
            <a:off x="0" y="9072563"/>
            <a:ext cx="15119350" cy="161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Inscription / Réservation / Payement avant le 20 du mois précédent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D-DIN" panose="020B0504030202030204" pitchFamily="34" charset="0"/>
              </a:rPr>
              <a:t>sur iNoé  (préférez Google chrome      ) ou a la CCDH </a:t>
            </a:r>
          </a:p>
          <a:p>
            <a:pPr algn="ctr"/>
            <a:r>
              <a:rPr lang="fr-FR" sz="2400" dirty="0">
                <a:latin typeface="D-DIN" panose="020B0504030202030204" pitchFamily="34" charset="0"/>
                <a:hlinkClick r:id="rId3"/>
              </a:rPr>
              <a:t>loisirs@ccdourdannais.com</a:t>
            </a:r>
            <a:r>
              <a:rPr lang="fr-FR" sz="2400" dirty="0">
                <a:latin typeface="D-DIN" panose="020B0504030202030204" pitchFamily="34" charset="0"/>
              </a:rPr>
              <a:t> - </a:t>
            </a:r>
            <a:r>
              <a:rPr lang="fr-FR" sz="2400" dirty="0">
                <a:solidFill>
                  <a:srgbClr val="00B050"/>
                </a:solidFill>
                <a:latin typeface="D-DIN" panose="020B0504030202030204" pitchFamily="34" charset="0"/>
              </a:rPr>
              <a:t>01 60 81 12 20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9C8B96-D448-413E-A896-0A4448F77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901" y="1260511"/>
            <a:ext cx="406931" cy="1919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69FF44-3993-48E5-809D-0C0C9FE84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006" y="1250311"/>
            <a:ext cx="408467" cy="1950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AC4904F-1451-4540-8054-392378C4E135}"/>
              </a:ext>
            </a:extLst>
          </p:cNvPr>
          <p:cNvSpPr/>
          <p:nvPr/>
        </p:nvSpPr>
        <p:spPr>
          <a:xfrm>
            <a:off x="-365166" y="-360376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695D4D-A5ED-4AEE-9ACC-1055951382D7}"/>
              </a:ext>
            </a:extLst>
          </p:cNvPr>
          <p:cNvSpPr/>
          <p:nvPr/>
        </p:nvSpPr>
        <p:spPr>
          <a:xfrm>
            <a:off x="13104273" y="8706651"/>
            <a:ext cx="2340000" cy="23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FCC595-28DB-43E5-81BA-AB6D1482A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198" y="9061490"/>
            <a:ext cx="1690151" cy="16303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775B47-BEA5-4E4B-8742-5ECBC22E5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8506" y="9751424"/>
            <a:ext cx="367749" cy="355069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8170EB6-7F42-419B-B3B5-DA02DD9F1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758948"/>
              </p:ext>
            </p:extLst>
          </p:nvPr>
        </p:nvGraphicFramePr>
        <p:xfrm>
          <a:off x="360217" y="1989062"/>
          <a:ext cx="14501141" cy="717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4C08AAE5-28A4-48AE-B770-588D0D249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98" y="-67798"/>
            <a:ext cx="2224841" cy="22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4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5 - Activités - Mer Mai Elementaires.potx" id="{ED8613B3-5B1D-43B9-B599-A28B34C5138D}" vid="{587003BB-2FE8-4C4F-9B12-FE7AA75C3E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05 - Activités - M Elem</Template>
  <TotalTime>210</TotalTime>
  <Words>529</Words>
  <Application>Microsoft Office PowerPoint</Application>
  <PresentationFormat>Personnalisé</PresentationFormat>
  <Paragraphs>103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African</vt:lpstr>
      <vt:lpstr>Arial</vt:lpstr>
      <vt:lpstr>Calibri</vt:lpstr>
      <vt:lpstr>Calibri Light</vt:lpstr>
      <vt:lpstr>Courier New</vt:lpstr>
      <vt:lpstr>D-DIN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Mattias Raffin</dc:creator>
  <cp:lastModifiedBy>Emilie NOIRFALISE</cp:lastModifiedBy>
  <cp:revision>16</cp:revision>
  <cp:lastPrinted>2021-10-11T07:57:26Z</cp:lastPrinted>
  <dcterms:created xsi:type="dcterms:W3CDTF">2021-04-22T12:36:23Z</dcterms:created>
  <dcterms:modified xsi:type="dcterms:W3CDTF">2021-11-15T08:18:59Z</dcterms:modified>
</cp:coreProperties>
</file>